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 id="2147483664" r:id="rId3"/>
    <p:sldMasterId id="2147483673" r:id="rId4"/>
  </p:sldMasterIdLst>
  <p:notesMasterIdLst>
    <p:notesMasterId r:id="rId23"/>
  </p:notesMasterIdLst>
  <p:handoutMasterIdLst>
    <p:handoutMasterId r:id="rId24"/>
  </p:handoutMasterIdLst>
  <p:sldIdLst>
    <p:sldId id="256" r:id="rId5"/>
    <p:sldId id="323" r:id="rId6"/>
    <p:sldId id="4857" r:id="rId7"/>
    <p:sldId id="4812" r:id="rId8"/>
    <p:sldId id="4860" r:id="rId9"/>
    <p:sldId id="325" r:id="rId10"/>
    <p:sldId id="400" r:id="rId11"/>
    <p:sldId id="404" r:id="rId12"/>
    <p:sldId id="4166" r:id="rId13"/>
    <p:sldId id="283" r:id="rId14"/>
    <p:sldId id="306" r:id="rId15"/>
    <p:sldId id="4859" r:id="rId16"/>
    <p:sldId id="4863" r:id="rId17"/>
    <p:sldId id="4862" r:id="rId18"/>
    <p:sldId id="4858" r:id="rId19"/>
    <p:sldId id="277" r:id="rId20"/>
    <p:sldId id="4864" r:id="rId21"/>
    <p:sldId id="25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8FB"/>
    <a:srgbClr val="0052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44E1FC-51C8-4717-924C-CB0DB3ACE91B}" v="55" dt="2024-04-23T08:27:33.9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59" autoAdjust="0"/>
    <p:restoredTop sz="77997" autoAdjust="0"/>
  </p:normalViewPr>
  <p:slideViewPr>
    <p:cSldViewPr snapToGrid="0">
      <p:cViewPr varScale="1">
        <p:scale>
          <a:sx n="46" d="100"/>
          <a:sy n="46" d="100"/>
        </p:scale>
        <p:origin x="524" y="4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4" d="100"/>
          <a:sy n="74" d="100"/>
        </p:scale>
        <p:origin x="269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maine Valente" userId="254e5c11-3660-4081-a93d-01ab7a162ea1" providerId="ADAL" clId="{3144E1FC-51C8-4717-924C-CB0DB3ACE91B}"/>
    <pc:docChg chg="undo custSel addSld delSld modSld">
      <pc:chgData name="Charmaine Valente" userId="254e5c11-3660-4081-a93d-01ab7a162ea1" providerId="ADAL" clId="{3144E1FC-51C8-4717-924C-CB0DB3ACE91B}" dt="2024-05-01T10:20:25.462" v="2686" actId="14100"/>
      <pc:docMkLst>
        <pc:docMk/>
      </pc:docMkLst>
      <pc:sldChg chg="modSp mod">
        <pc:chgData name="Charmaine Valente" userId="254e5c11-3660-4081-a93d-01ab7a162ea1" providerId="ADAL" clId="{3144E1FC-51C8-4717-924C-CB0DB3ACE91B}" dt="2024-04-23T13:46:36.290" v="1618" actId="1076"/>
        <pc:sldMkLst>
          <pc:docMk/>
          <pc:sldMk cId="1402071587" sldId="256"/>
        </pc:sldMkLst>
        <pc:spChg chg="mod">
          <ac:chgData name="Charmaine Valente" userId="254e5c11-3660-4081-a93d-01ab7a162ea1" providerId="ADAL" clId="{3144E1FC-51C8-4717-924C-CB0DB3ACE91B}" dt="2024-04-23T13:46:36.290" v="1618" actId="1076"/>
          <ac:spMkLst>
            <pc:docMk/>
            <pc:sldMk cId="1402071587" sldId="256"/>
            <ac:spMk id="2" creationId="{9A1F2565-5836-4036-887D-EBDF6A00CE91}"/>
          </ac:spMkLst>
        </pc:spChg>
      </pc:sldChg>
      <pc:sldChg chg="del">
        <pc:chgData name="Charmaine Valente" userId="254e5c11-3660-4081-a93d-01ab7a162ea1" providerId="ADAL" clId="{3144E1FC-51C8-4717-924C-CB0DB3ACE91B}" dt="2024-04-09T15:45:00.959" v="41" actId="47"/>
        <pc:sldMkLst>
          <pc:docMk/>
          <pc:sldMk cId="2460136792" sldId="257"/>
        </pc:sldMkLst>
      </pc:sldChg>
      <pc:sldChg chg="del">
        <pc:chgData name="Charmaine Valente" userId="254e5c11-3660-4081-a93d-01ab7a162ea1" providerId="ADAL" clId="{3144E1FC-51C8-4717-924C-CB0DB3ACE91B}" dt="2024-04-09T15:45:03.067" v="44" actId="47"/>
        <pc:sldMkLst>
          <pc:docMk/>
          <pc:sldMk cId="378148176" sldId="265"/>
        </pc:sldMkLst>
      </pc:sldChg>
      <pc:sldChg chg="del">
        <pc:chgData name="Charmaine Valente" userId="254e5c11-3660-4081-a93d-01ab7a162ea1" providerId="ADAL" clId="{3144E1FC-51C8-4717-924C-CB0DB3ACE91B}" dt="2024-04-09T15:45:07.013" v="49" actId="47"/>
        <pc:sldMkLst>
          <pc:docMk/>
          <pc:sldMk cId="1641557692" sldId="268"/>
        </pc:sldMkLst>
      </pc:sldChg>
      <pc:sldChg chg="del">
        <pc:chgData name="Charmaine Valente" userId="254e5c11-3660-4081-a93d-01ab7a162ea1" providerId="ADAL" clId="{3144E1FC-51C8-4717-924C-CB0DB3ACE91B}" dt="2024-04-09T15:45:07.644" v="50" actId="47"/>
        <pc:sldMkLst>
          <pc:docMk/>
          <pc:sldMk cId="3924441593" sldId="269"/>
        </pc:sldMkLst>
      </pc:sldChg>
      <pc:sldChg chg="del">
        <pc:chgData name="Charmaine Valente" userId="254e5c11-3660-4081-a93d-01ab7a162ea1" providerId="ADAL" clId="{3144E1FC-51C8-4717-924C-CB0DB3ACE91B}" dt="2024-04-09T15:45:12.010" v="57" actId="47"/>
        <pc:sldMkLst>
          <pc:docMk/>
          <pc:sldMk cId="2283583054" sldId="272"/>
        </pc:sldMkLst>
      </pc:sldChg>
      <pc:sldChg chg="del">
        <pc:chgData name="Charmaine Valente" userId="254e5c11-3660-4081-a93d-01ab7a162ea1" providerId="ADAL" clId="{3144E1FC-51C8-4717-924C-CB0DB3ACE91B}" dt="2024-04-09T15:45:13.156" v="58" actId="47"/>
        <pc:sldMkLst>
          <pc:docMk/>
          <pc:sldMk cId="4260226844" sldId="273"/>
        </pc:sldMkLst>
      </pc:sldChg>
      <pc:sldChg chg="del">
        <pc:chgData name="Charmaine Valente" userId="254e5c11-3660-4081-a93d-01ab7a162ea1" providerId="ADAL" clId="{3144E1FC-51C8-4717-924C-CB0DB3ACE91B}" dt="2024-04-09T15:45:14.328" v="60" actId="47"/>
        <pc:sldMkLst>
          <pc:docMk/>
          <pc:sldMk cId="2762870811" sldId="275"/>
        </pc:sldMkLst>
      </pc:sldChg>
      <pc:sldChg chg="del">
        <pc:chgData name="Charmaine Valente" userId="254e5c11-3660-4081-a93d-01ab7a162ea1" providerId="ADAL" clId="{3144E1FC-51C8-4717-924C-CB0DB3ACE91B}" dt="2024-04-09T15:45:13.726" v="59" actId="47"/>
        <pc:sldMkLst>
          <pc:docMk/>
          <pc:sldMk cId="3547801256" sldId="276"/>
        </pc:sldMkLst>
      </pc:sldChg>
      <pc:sldChg chg="modSp mod">
        <pc:chgData name="Charmaine Valente" userId="254e5c11-3660-4081-a93d-01ab7a162ea1" providerId="ADAL" clId="{3144E1FC-51C8-4717-924C-CB0DB3ACE91B}" dt="2024-04-21T10:52:25.600" v="1258" actId="14100"/>
        <pc:sldMkLst>
          <pc:docMk/>
          <pc:sldMk cId="2891029910" sldId="277"/>
        </pc:sldMkLst>
        <pc:spChg chg="mod">
          <ac:chgData name="Charmaine Valente" userId="254e5c11-3660-4081-a93d-01ab7a162ea1" providerId="ADAL" clId="{3144E1FC-51C8-4717-924C-CB0DB3ACE91B}" dt="2024-04-21T10:52:25.600" v="1258" actId="14100"/>
          <ac:spMkLst>
            <pc:docMk/>
            <pc:sldMk cId="2891029910" sldId="277"/>
            <ac:spMk id="2" creationId="{16CDAE6D-7222-443D-B254-F68E2F32900C}"/>
          </ac:spMkLst>
        </pc:spChg>
      </pc:sldChg>
      <pc:sldChg chg="del">
        <pc:chgData name="Charmaine Valente" userId="254e5c11-3660-4081-a93d-01ab7a162ea1" providerId="ADAL" clId="{3144E1FC-51C8-4717-924C-CB0DB3ACE91B}" dt="2024-04-09T15:45:02.292" v="43" actId="47"/>
        <pc:sldMkLst>
          <pc:docMk/>
          <pc:sldMk cId="3781434752" sldId="281"/>
        </pc:sldMkLst>
      </pc:sldChg>
      <pc:sldChg chg="del">
        <pc:chgData name="Charmaine Valente" userId="254e5c11-3660-4081-a93d-01ab7a162ea1" providerId="ADAL" clId="{3144E1FC-51C8-4717-924C-CB0DB3ACE91B}" dt="2024-04-09T15:45:01.454" v="42" actId="47"/>
        <pc:sldMkLst>
          <pc:docMk/>
          <pc:sldMk cId="3061149425" sldId="282"/>
        </pc:sldMkLst>
      </pc:sldChg>
      <pc:sldChg chg="addSp modSp mod modNotesTx">
        <pc:chgData name="Charmaine Valente" userId="254e5c11-3660-4081-a93d-01ab7a162ea1" providerId="ADAL" clId="{3144E1FC-51C8-4717-924C-CB0DB3ACE91B}" dt="2024-04-23T14:58:10.113" v="2677" actId="20577"/>
        <pc:sldMkLst>
          <pc:docMk/>
          <pc:sldMk cId="2153190556" sldId="283"/>
        </pc:sldMkLst>
        <pc:spChg chg="mod">
          <ac:chgData name="Charmaine Valente" userId="254e5c11-3660-4081-a93d-01ab7a162ea1" providerId="ADAL" clId="{3144E1FC-51C8-4717-924C-CB0DB3ACE91B}" dt="2024-04-23T14:57:35.880" v="2565" actId="20577"/>
          <ac:spMkLst>
            <pc:docMk/>
            <pc:sldMk cId="2153190556" sldId="283"/>
            <ac:spMk id="2" creationId="{0FD8DE43-E67A-4972-AED7-5A06D6EF9A25}"/>
          </ac:spMkLst>
        </pc:spChg>
        <pc:spChg chg="mod">
          <ac:chgData name="Charmaine Valente" userId="254e5c11-3660-4081-a93d-01ab7a162ea1" providerId="ADAL" clId="{3144E1FC-51C8-4717-924C-CB0DB3ACE91B}" dt="2024-04-09T18:40:22.967" v="116" actId="20577"/>
          <ac:spMkLst>
            <pc:docMk/>
            <pc:sldMk cId="2153190556" sldId="283"/>
            <ac:spMk id="4" creationId="{D4DD8C4C-7E53-4AF7-B464-36ED8ACBF9B1}"/>
          </ac:spMkLst>
        </pc:spChg>
        <pc:spChg chg="add mod">
          <ac:chgData name="Charmaine Valente" userId="254e5c11-3660-4081-a93d-01ab7a162ea1" providerId="ADAL" clId="{3144E1FC-51C8-4717-924C-CB0DB3ACE91B}" dt="2024-04-20T15:35:27.600" v="1129" actId="2711"/>
          <ac:spMkLst>
            <pc:docMk/>
            <pc:sldMk cId="2153190556" sldId="283"/>
            <ac:spMk id="7" creationId="{B33C7E2F-1896-62E0-4366-687583A5FFAA}"/>
          </ac:spMkLst>
        </pc:spChg>
        <pc:spChg chg="add mod">
          <ac:chgData name="Charmaine Valente" userId="254e5c11-3660-4081-a93d-01ab7a162ea1" providerId="ADAL" clId="{3144E1FC-51C8-4717-924C-CB0DB3ACE91B}" dt="2024-04-20T15:35:58.084" v="1132" actId="255"/>
          <ac:spMkLst>
            <pc:docMk/>
            <pc:sldMk cId="2153190556" sldId="283"/>
            <ac:spMk id="12" creationId="{48072D32-D76D-ABF3-1318-CE364222B17D}"/>
          </ac:spMkLst>
        </pc:spChg>
        <pc:picChg chg="add mod">
          <ac:chgData name="Charmaine Valente" userId="254e5c11-3660-4081-a93d-01ab7a162ea1" providerId="ADAL" clId="{3144E1FC-51C8-4717-924C-CB0DB3ACE91B}" dt="2024-04-09T18:48:02.332" v="120" actId="1076"/>
          <ac:picMkLst>
            <pc:docMk/>
            <pc:sldMk cId="2153190556" sldId="283"/>
            <ac:picMk id="5" creationId="{5B719E39-5D18-0CD5-12B5-FB9D3D015F96}"/>
          </ac:picMkLst>
        </pc:picChg>
        <pc:picChg chg="add mod">
          <ac:chgData name="Charmaine Valente" userId="254e5c11-3660-4081-a93d-01ab7a162ea1" providerId="ADAL" clId="{3144E1FC-51C8-4717-924C-CB0DB3ACE91B}" dt="2024-04-09T19:09:07.776" v="662" actId="14100"/>
          <ac:picMkLst>
            <pc:docMk/>
            <pc:sldMk cId="2153190556" sldId="283"/>
            <ac:picMk id="9" creationId="{DB66B1DC-7BDD-BF12-2B94-E3BB3CD8D58B}"/>
          </ac:picMkLst>
        </pc:picChg>
        <pc:picChg chg="add mod">
          <ac:chgData name="Charmaine Valente" userId="254e5c11-3660-4081-a93d-01ab7a162ea1" providerId="ADAL" clId="{3144E1FC-51C8-4717-924C-CB0DB3ACE91B}" dt="2024-04-09T19:09:40.265" v="670" actId="14100"/>
          <ac:picMkLst>
            <pc:docMk/>
            <pc:sldMk cId="2153190556" sldId="283"/>
            <ac:picMk id="11" creationId="{20F4B228-E0CF-6D72-6E5D-9EFC18A62DC6}"/>
          </ac:picMkLst>
        </pc:picChg>
      </pc:sldChg>
      <pc:sldChg chg="del">
        <pc:chgData name="Charmaine Valente" userId="254e5c11-3660-4081-a93d-01ab7a162ea1" providerId="ADAL" clId="{3144E1FC-51C8-4717-924C-CB0DB3ACE91B}" dt="2024-04-09T15:45:08.752" v="52" actId="47"/>
        <pc:sldMkLst>
          <pc:docMk/>
          <pc:sldMk cId="912911593" sldId="284"/>
        </pc:sldMkLst>
      </pc:sldChg>
      <pc:sldChg chg="del">
        <pc:chgData name="Charmaine Valente" userId="254e5c11-3660-4081-a93d-01ab7a162ea1" providerId="ADAL" clId="{3144E1FC-51C8-4717-924C-CB0DB3ACE91B}" dt="2024-04-09T15:45:08.142" v="51" actId="47"/>
        <pc:sldMkLst>
          <pc:docMk/>
          <pc:sldMk cId="2111011363" sldId="285"/>
        </pc:sldMkLst>
      </pc:sldChg>
      <pc:sldChg chg="del">
        <pc:chgData name="Charmaine Valente" userId="254e5c11-3660-4081-a93d-01ab7a162ea1" providerId="ADAL" clId="{3144E1FC-51C8-4717-924C-CB0DB3ACE91B}" dt="2024-04-09T15:45:15.907" v="62" actId="47"/>
        <pc:sldMkLst>
          <pc:docMk/>
          <pc:sldMk cId="2118956098" sldId="289"/>
        </pc:sldMkLst>
      </pc:sldChg>
      <pc:sldChg chg="del">
        <pc:chgData name="Charmaine Valente" userId="254e5c11-3660-4081-a93d-01ab7a162ea1" providerId="ADAL" clId="{3144E1FC-51C8-4717-924C-CB0DB3ACE91B}" dt="2024-04-09T15:45:06.554" v="48" actId="47"/>
        <pc:sldMkLst>
          <pc:docMk/>
          <pc:sldMk cId="2618820720" sldId="294"/>
        </pc:sldMkLst>
      </pc:sldChg>
      <pc:sldChg chg="del">
        <pc:chgData name="Charmaine Valente" userId="254e5c11-3660-4081-a93d-01ab7a162ea1" providerId="ADAL" clId="{3144E1FC-51C8-4717-924C-CB0DB3ACE91B}" dt="2024-04-09T15:45:04.565" v="46" actId="47"/>
        <pc:sldMkLst>
          <pc:docMk/>
          <pc:sldMk cId="572676420" sldId="296"/>
        </pc:sldMkLst>
      </pc:sldChg>
      <pc:sldChg chg="del">
        <pc:chgData name="Charmaine Valente" userId="254e5c11-3660-4081-a93d-01ab7a162ea1" providerId="ADAL" clId="{3144E1FC-51C8-4717-924C-CB0DB3ACE91B}" dt="2024-04-09T15:45:05.212" v="47" actId="47"/>
        <pc:sldMkLst>
          <pc:docMk/>
          <pc:sldMk cId="2579523487" sldId="300"/>
        </pc:sldMkLst>
      </pc:sldChg>
      <pc:sldChg chg="del">
        <pc:chgData name="Charmaine Valente" userId="254e5c11-3660-4081-a93d-01ab7a162ea1" providerId="ADAL" clId="{3144E1FC-51C8-4717-924C-CB0DB3ACE91B}" dt="2024-04-09T15:45:03.838" v="45" actId="47"/>
        <pc:sldMkLst>
          <pc:docMk/>
          <pc:sldMk cId="1500691457" sldId="301"/>
        </pc:sldMkLst>
      </pc:sldChg>
      <pc:sldChg chg="del">
        <pc:chgData name="Charmaine Valente" userId="254e5c11-3660-4081-a93d-01ab7a162ea1" providerId="ADAL" clId="{3144E1FC-51C8-4717-924C-CB0DB3ACE91B}" dt="2024-04-09T15:45:11.423" v="56" actId="47"/>
        <pc:sldMkLst>
          <pc:docMk/>
          <pc:sldMk cId="3680292072" sldId="303"/>
        </pc:sldMkLst>
      </pc:sldChg>
      <pc:sldChg chg="addSp delSp modSp mod">
        <pc:chgData name="Charmaine Valente" userId="254e5c11-3660-4081-a93d-01ab7a162ea1" providerId="ADAL" clId="{3144E1FC-51C8-4717-924C-CB0DB3ACE91B}" dt="2024-04-21T09:57:01.766" v="1228" actId="14100"/>
        <pc:sldMkLst>
          <pc:docMk/>
          <pc:sldMk cId="2908186867" sldId="306"/>
        </pc:sldMkLst>
        <pc:spChg chg="add mod">
          <ac:chgData name="Charmaine Valente" userId="254e5c11-3660-4081-a93d-01ab7a162ea1" providerId="ADAL" clId="{3144E1FC-51C8-4717-924C-CB0DB3ACE91B}" dt="2024-04-21T09:57:01.766" v="1228" actId="14100"/>
          <ac:spMkLst>
            <pc:docMk/>
            <pc:sldMk cId="2908186867" sldId="306"/>
            <ac:spMk id="2" creationId="{35ED7D76-2517-25F8-7318-4832BCC3C890}"/>
          </ac:spMkLst>
        </pc:spChg>
        <pc:spChg chg="del">
          <ac:chgData name="Charmaine Valente" userId="254e5c11-3660-4081-a93d-01ab7a162ea1" providerId="ADAL" clId="{3144E1FC-51C8-4717-924C-CB0DB3ACE91B}" dt="2024-04-09T19:10:27.091" v="672" actId="478"/>
          <ac:spMkLst>
            <pc:docMk/>
            <pc:sldMk cId="2908186867" sldId="306"/>
            <ac:spMk id="2" creationId="{C0179A20-1D0E-9195-B118-63024FF7D477}"/>
          </ac:spMkLst>
        </pc:spChg>
        <pc:spChg chg="del">
          <ac:chgData name="Charmaine Valente" userId="254e5c11-3660-4081-a93d-01ab7a162ea1" providerId="ADAL" clId="{3144E1FC-51C8-4717-924C-CB0DB3ACE91B}" dt="2024-04-09T19:14:07.844" v="723" actId="478"/>
          <ac:spMkLst>
            <pc:docMk/>
            <pc:sldMk cId="2908186867" sldId="306"/>
            <ac:spMk id="3" creationId="{FB6FC3AD-7111-71C0-8DB3-328AB813C8A5}"/>
          </ac:spMkLst>
        </pc:spChg>
        <pc:spChg chg="del mod">
          <ac:chgData name="Charmaine Valente" userId="254e5c11-3660-4081-a93d-01ab7a162ea1" providerId="ADAL" clId="{3144E1FC-51C8-4717-924C-CB0DB3ACE91B}" dt="2024-04-09T19:14:01.211" v="721" actId="478"/>
          <ac:spMkLst>
            <pc:docMk/>
            <pc:sldMk cId="2908186867" sldId="306"/>
            <ac:spMk id="4" creationId="{1FD97084-797A-2790-A3C3-3E81652E0FE3}"/>
          </ac:spMkLst>
        </pc:spChg>
        <pc:spChg chg="add del mod">
          <ac:chgData name="Charmaine Valente" userId="254e5c11-3660-4081-a93d-01ab7a162ea1" providerId="ADAL" clId="{3144E1FC-51C8-4717-924C-CB0DB3ACE91B}" dt="2024-04-09T19:10:31.581" v="673"/>
          <ac:spMkLst>
            <pc:docMk/>
            <pc:sldMk cId="2908186867" sldId="306"/>
            <ac:spMk id="6" creationId="{5D9B750B-8B1A-86D5-CD9D-376311B3AC8D}"/>
          </ac:spMkLst>
        </pc:spChg>
        <pc:spChg chg="add del mod">
          <ac:chgData name="Charmaine Valente" userId="254e5c11-3660-4081-a93d-01ab7a162ea1" providerId="ADAL" clId="{3144E1FC-51C8-4717-924C-CB0DB3ACE91B}" dt="2024-04-09T19:12:36.338" v="710" actId="478"/>
          <ac:spMkLst>
            <pc:docMk/>
            <pc:sldMk cId="2908186867" sldId="306"/>
            <ac:spMk id="7" creationId="{645E8CD8-6263-D342-BCED-729AC0AD238D}"/>
          </ac:spMkLst>
        </pc:spChg>
        <pc:spChg chg="add del mod">
          <ac:chgData name="Charmaine Valente" userId="254e5c11-3660-4081-a93d-01ab7a162ea1" providerId="ADAL" clId="{3144E1FC-51C8-4717-924C-CB0DB3ACE91B}" dt="2024-04-09T19:12:50.737" v="714" actId="478"/>
          <ac:spMkLst>
            <pc:docMk/>
            <pc:sldMk cId="2908186867" sldId="306"/>
            <ac:spMk id="9" creationId="{383F3B45-7401-4B03-1A25-3FD969018312}"/>
          </ac:spMkLst>
        </pc:spChg>
        <pc:spChg chg="add mod">
          <ac:chgData name="Charmaine Valente" userId="254e5c11-3660-4081-a93d-01ab7a162ea1" providerId="ADAL" clId="{3144E1FC-51C8-4717-924C-CB0DB3ACE91B}" dt="2024-04-09T19:13:47.998" v="719" actId="255"/>
          <ac:spMkLst>
            <pc:docMk/>
            <pc:sldMk cId="2908186867" sldId="306"/>
            <ac:spMk id="10" creationId="{D86CC992-9C9F-643E-CB70-D31884EEDCDA}"/>
          </ac:spMkLst>
        </pc:spChg>
        <pc:spChg chg="add del mod">
          <ac:chgData name="Charmaine Valente" userId="254e5c11-3660-4081-a93d-01ab7a162ea1" providerId="ADAL" clId="{3144E1FC-51C8-4717-924C-CB0DB3ACE91B}" dt="2024-04-09T19:14:02.780" v="722" actId="478"/>
          <ac:spMkLst>
            <pc:docMk/>
            <pc:sldMk cId="2908186867" sldId="306"/>
            <ac:spMk id="12" creationId="{3C938A0F-A96D-3874-7FF7-4550B703053A}"/>
          </ac:spMkLst>
        </pc:spChg>
        <pc:spChg chg="add mod">
          <ac:chgData name="Charmaine Valente" userId="254e5c11-3660-4081-a93d-01ab7a162ea1" providerId="ADAL" clId="{3144E1FC-51C8-4717-924C-CB0DB3ACE91B}" dt="2024-04-21T09:56:16.620" v="1185" actId="2711"/>
          <ac:spMkLst>
            <pc:docMk/>
            <pc:sldMk cId="2908186867" sldId="306"/>
            <ac:spMk id="13" creationId="{2278220F-D17E-E0AA-EA2F-82615214DC38}"/>
          </ac:spMkLst>
        </pc:spChg>
        <pc:spChg chg="add mod">
          <ac:chgData name="Charmaine Valente" userId="254e5c11-3660-4081-a93d-01ab7a162ea1" providerId="ADAL" clId="{3144E1FC-51C8-4717-924C-CB0DB3ACE91B}" dt="2024-04-21T09:56:02.023" v="1184" actId="2711"/>
          <ac:spMkLst>
            <pc:docMk/>
            <pc:sldMk cId="2908186867" sldId="306"/>
            <ac:spMk id="14" creationId="{DE01B208-2353-AED1-BDC1-B32B487AEE42}"/>
          </ac:spMkLst>
        </pc:spChg>
        <pc:picChg chg="add mod">
          <ac:chgData name="Charmaine Valente" userId="254e5c11-3660-4081-a93d-01ab7a162ea1" providerId="ADAL" clId="{3144E1FC-51C8-4717-924C-CB0DB3ACE91B}" dt="2024-04-20T15:36:24.318" v="1133" actId="1076"/>
          <ac:picMkLst>
            <pc:docMk/>
            <pc:sldMk cId="2908186867" sldId="306"/>
            <ac:picMk id="15" creationId="{A03179AB-111A-E808-D144-401320A69DCF}"/>
          </ac:picMkLst>
        </pc:picChg>
        <pc:picChg chg="add mod">
          <ac:chgData name="Charmaine Valente" userId="254e5c11-3660-4081-a93d-01ab7a162ea1" providerId="ADAL" clId="{3144E1FC-51C8-4717-924C-CB0DB3ACE91B}" dt="2024-04-09T19:15:24.378" v="730" actId="1076"/>
          <ac:picMkLst>
            <pc:docMk/>
            <pc:sldMk cId="2908186867" sldId="306"/>
            <ac:picMk id="16" creationId="{1BE5BBD1-1509-E2A0-9508-243F984F62CB}"/>
          </ac:picMkLst>
        </pc:picChg>
      </pc:sldChg>
      <pc:sldChg chg="del">
        <pc:chgData name="Charmaine Valente" userId="254e5c11-3660-4081-a93d-01ab7a162ea1" providerId="ADAL" clId="{3144E1FC-51C8-4717-924C-CB0DB3ACE91B}" dt="2024-04-09T15:45:20.501" v="64" actId="47"/>
        <pc:sldMkLst>
          <pc:docMk/>
          <pc:sldMk cId="1972362472" sldId="308"/>
        </pc:sldMkLst>
      </pc:sldChg>
      <pc:sldChg chg="del">
        <pc:chgData name="Charmaine Valente" userId="254e5c11-3660-4081-a93d-01ab7a162ea1" providerId="ADAL" clId="{3144E1FC-51C8-4717-924C-CB0DB3ACE91B}" dt="2024-04-09T15:45:10.129" v="54" actId="47"/>
        <pc:sldMkLst>
          <pc:docMk/>
          <pc:sldMk cId="168489944" sldId="310"/>
        </pc:sldMkLst>
      </pc:sldChg>
      <pc:sldChg chg="del">
        <pc:chgData name="Charmaine Valente" userId="254e5c11-3660-4081-a93d-01ab7a162ea1" providerId="ADAL" clId="{3144E1FC-51C8-4717-924C-CB0DB3ACE91B}" dt="2024-04-09T15:45:10.808" v="55" actId="47"/>
        <pc:sldMkLst>
          <pc:docMk/>
          <pc:sldMk cId="174347535" sldId="311"/>
        </pc:sldMkLst>
      </pc:sldChg>
      <pc:sldChg chg="del">
        <pc:chgData name="Charmaine Valente" userId="254e5c11-3660-4081-a93d-01ab7a162ea1" providerId="ADAL" clId="{3144E1FC-51C8-4717-924C-CB0DB3ACE91B}" dt="2024-04-09T15:45:15.020" v="61" actId="47"/>
        <pc:sldMkLst>
          <pc:docMk/>
          <pc:sldMk cId="63558909" sldId="312"/>
        </pc:sldMkLst>
      </pc:sldChg>
      <pc:sldChg chg="addSp delSp modSp mod">
        <pc:chgData name="Charmaine Valente" userId="254e5c11-3660-4081-a93d-01ab7a162ea1" providerId="ADAL" clId="{3144E1FC-51C8-4717-924C-CB0DB3ACE91B}" dt="2024-04-23T08:30:27.847" v="1573" actId="14100"/>
        <pc:sldMkLst>
          <pc:docMk/>
          <pc:sldMk cId="2698873393" sldId="323"/>
        </pc:sldMkLst>
        <pc:spChg chg="mod">
          <ac:chgData name="Charmaine Valente" userId="254e5c11-3660-4081-a93d-01ab7a162ea1" providerId="ADAL" clId="{3144E1FC-51C8-4717-924C-CB0DB3ACE91B}" dt="2024-04-23T08:24:32.903" v="1294" actId="1076"/>
          <ac:spMkLst>
            <pc:docMk/>
            <pc:sldMk cId="2698873393" sldId="323"/>
            <ac:spMk id="2" creationId="{6DBE4C16-D08D-908C-1AD4-D8F2EC1C1CEA}"/>
          </ac:spMkLst>
        </pc:spChg>
        <pc:spChg chg="mod">
          <ac:chgData name="Charmaine Valente" userId="254e5c11-3660-4081-a93d-01ab7a162ea1" providerId="ADAL" clId="{3144E1FC-51C8-4717-924C-CB0DB3ACE91B}" dt="2024-04-23T08:24:45.798" v="1297" actId="14100"/>
          <ac:spMkLst>
            <pc:docMk/>
            <pc:sldMk cId="2698873393" sldId="323"/>
            <ac:spMk id="3" creationId="{78650A5F-A0EF-9817-7614-83BF7257E6E5}"/>
          </ac:spMkLst>
        </pc:spChg>
        <pc:spChg chg="add del mod">
          <ac:chgData name="Charmaine Valente" userId="254e5c11-3660-4081-a93d-01ab7a162ea1" providerId="ADAL" clId="{3144E1FC-51C8-4717-924C-CB0DB3ACE91B}" dt="2024-04-23T08:26:54.211" v="1312" actId="478"/>
          <ac:spMkLst>
            <pc:docMk/>
            <pc:sldMk cId="2698873393" sldId="323"/>
            <ac:spMk id="4" creationId="{C0008808-AAFC-4809-B1A2-832F1E71C06B}"/>
          </ac:spMkLst>
        </pc:spChg>
        <pc:spChg chg="add mod">
          <ac:chgData name="Charmaine Valente" userId="254e5c11-3660-4081-a93d-01ab7a162ea1" providerId="ADAL" clId="{3144E1FC-51C8-4717-924C-CB0DB3ACE91B}" dt="2024-04-23T08:30:27.847" v="1573" actId="14100"/>
          <ac:spMkLst>
            <pc:docMk/>
            <pc:sldMk cId="2698873393" sldId="323"/>
            <ac:spMk id="6" creationId="{DB02CE9E-C3EF-9841-898A-B6F664CF681C}"/>
          </ac:spMkLst>
        </pc:spChg>
        <pc:picChg chg="add mod">
          <ac:chgData name="Charmaine Valente" userId="254e5c11-3660-4081-a93d-01ab7a162ea1" providerId="ADAL" clId="{3144E1FC-51C8-4717-924C-CB0DB3ACE91B}" dt="2024-04-23T08:27:05.238" v="1314" actId="1076"/>
          <ac:picMkLst>
            <pc:docMk/>
            <pc:sldMk cId="2698873393" sldId="323"/>
            <ac:picMk id="5" creationId="{441FE9A9-2050-DB3D-C466-4968942A65E2}"/>
          </ac:picMkLst>
        </pc:picChg>
      </pc:sldChg>
      <pc:sldChg chg="del">
        <pc:chgData name="Charmaine Valente" userId="254e5c11-3660-4081-a93d-01ab7a162ea1" providerId="ADAL" clId="{3144E1FC-51C8-4717-924C-CB0DB3ACE91B}" dt="2024-04-09T15:45:17.100" v="63" actId="47"/>
        <pc:sldMkLst>
          <pc:docMk/>
          <pc:sldMk cId="411160836" sldId="324"/>
        </pc:sldMkLst>
      </pc:sldChg>
      <pc:sldChg chg="modSp mod">
        <pc:chgData name="Charmaine Valente" userId="254e5c11-3660-4081-a93d-01ab7a162ea1" providerId="ADAL" clId="{3144E1FC-51C8-4717-924C-CB0DB3ACE91B}" dt="2024-04-20T15:30:31.978" v="1126" actId="2711"/>
        <pc:sldMkLst>
          <pc:docMk/>
          <pc:sldMk cId="3976086563" sldId="325"/>
        </pc:sldMkLst>
        <pc:spChg chg="mod">
          <ac:chgData name="Charmaine Valente" userId="254e5c11-3660-4081-a93d-01ab7a162ea1" providerId="ADAL" clId="{3144E1FC-51C8-4717-924C-CB0DB3ACE91B}" dt="2024-04-20T15:30:31.978" v="1126" actId="2711"/>
          <ac:spMkLst>
            <pc:docMk/>
            <pc:sldMk cId="3976086563" sldId="325"/>
            <ac:spMk id="5" creationId="{2004248A-D75E-700E-AB2D-8A95A0500AA3}"/>
          </ac:spMkLst>
        </pc:spChg>
      </pc:sldChg>
      <pc:sldChg chg="del">
        <pc:chgData name="Charmaine Valente" userId="254e5c11-3660-4081-a93d-01ab7a162ea1" providerId="ADAL" clId="{3144E1FC-51C8-4717-924C-CB0DB3ACE91B}" dt="2024-04-09T15:45:22.776" v="65" actId="47"/>
        <pc:sldMkLst>
          <pc:docMk/>
          <pc:sldMk cId="1505303192" sldId="401"/>
        </pc:sldMkLst>
      </pc:sldChg>
      <pc:sldChg chg="del">
        <pc:chgData name="Charmaine Valente" userId="254e5c11-3660-4081-a93d-01ab7a162ea1" providerId="ADAL" clId="{3144E1FC-51C8-4717-924C-CB0DB3ACE91B}" dt="2024-04-09T15:45:09.362" v="53" actId="47"/>
        <pc:sldMkLst>
          <pc:docMk/>
          <pc:sldMk cId="1161283983" sldId="402"/>
        </pc:sldMkLst>
      </pc:sldChg>
      <pc:sldChg chg="modSp mod">
        <pc:chgData name="Charmaine Valente" userId="254e5c11-3660-4081-a93d-01ab7a162ea1" providerId="ADAL" clId="{3144E1FC-51C8-4717-924C-CB0DB3ACE91B}" dt="2024-04-09T15:44:21.992" v="40" actId="14100"/>
        <pc:sldMkLst>
          <pc:docMk/>
          <pc:sldMk cId="31032469" sldId="404"/>
        </pc:sldMkLst>
        <pc:spChg chg="mod">
          <ac:chgData name="Charmaine Valente" userId="254e5c11-3660-4081-a93d-01ab7a162ea1" providerId="ADAL" clId="{3144E1FC-51C8-4717-924C-CB0DB3ACE91B}" dt="2024-04-09T15:44:21.992" v="40" actId="14100"/>
          <ac:spMkLst>
            <pc:docMk/>
            <pc:sldMk cId="31032469" sldId="404"/>
            <ac:spMk id="3" creationId="{0C7C34E5-972F-119A-3604-9803BEB593B4}"/>
          </ac:spMkLst>
        </pc:spChg>
        <pc:spChg chg="mod">
          <ac:chgData name="Charmaine Valente" userId="254e5c11-3660-4081-a93d-01ab7a162ea1" providerId="ADAL" clId="{3144E1FC-51C8-4717-924C-CB0DB3ACE91B}" dt="2024-04-09T15:44:11.369" v="38" actId="6549"/>
          <ac:spMkLst>
            <pc:docMk/>
            <pc:sldMk cId="31032469" sldId="404"/>
            <ac:spMk id="4" creationId="{087A3BC0-76F6-55BA-FEBB-4BEB6646AC70}"/>
          </ac:spMkLst>
        </pc:spChg>
        <pc:picChg chg="mod">
          <ac:chgData name="Charmaine Valente" userId="254e5c11-3660-4081-a93d-01ab7a162ea1" providerId="ADAL" clId="{3144E1FC-51C8-4717-924C-CB0DB3ACE91B}" dt="2024-04-09T15:43:27.391" v="3" actId="1076"/>
          <ac:picMkLst>
            <pc:docMk/>
            <pc:sldMk cId="31032469" sldId="404"/>
            <ac:picMk id="6" creationId="{AAD5EA41-FCB3-3403-AEA8-ED2FEDB5E0B7}"/>
          </ac:picMkLst>
        </pc:picChg>
        <pc:picChg chg="mod">
          <ac:chgData name="Charmaine Valente" userId="254e5c11-3660-4081-a93d-01ab7a162ea1" providerId="ADAL" clId="{3144E1FC-51C8-4717-924C-CB0DB3ACE91B}" dt="2024-04-09T15:43:08.297" v="0" actId="1076"/>
          <ac:picMkLst>
            <pc:docMk/>
            <pc:sldMk cId="31032469" sldId="404"/>
            <ac:picMk id="8" creationId="{9B9642C3-E423-639A-8372-6E67FA910240}"/>
          </ac:picMkLst>
        </pc:picChg>
      </pc:sldChg>
      <pc:sldChg chg="delSp modSp mod">
        <pc:chgData name="Charmaine Valente" userId="254e5c11-3660-4081-a93d-01ab7a162ea1" providerId="ADAL" clId="{3144E1FC-51C8-4717-924C-CB0DB3ACE91B}" dt="2024-05-01T10:18:39.080" v="2678" actId="14100"/>
        <pc:sldMkLst>
          <pc:docMk/>
          <pc:sldMk cId="2597066294" sldId="4166"/>
        </pc:sldMkLst>
        <pc:spChg chg="mod">
          <ac:chgData name="Charmaine Valente" userId="254e5c11-3660-4081-a93d-01ab7a162ea1" providerId="ADAL" clId="{3144E1FC-51C8-4717-924C-CB0DB3ACE91B}" dt="2024-05-01T10:18:39.080" v="2678" actId="14100"/>
          <ac:spMkLst>
            <pc:docMk/>
            <pc:sldMk cId="2597066294" sldId="4166"/>
            <ac:spMk id="4" creationId="{F79A1263-8631-B3D2-ED44-7685578F2C76}"/>
          </ac:spMkLst>
        </pc:spChg>
        <pc:spChg chg="mod">
          <ac:chgData name="Charmaine Valente" userId="254e5c11-3660-4081-a93d-01ab7a162ea1" providerId="ADAL" clId="{3144E1FC-51C8-4717-924C-CB0DB3ACE91B}" dt="2024-04-23T14:44:43.938" v="1664" actId="6549"/>
          <ac:spMkLst>
            <pc:docMk/>
            <pc:sldMk cId="2597066294" sldId="4166"/>
            <ac:spMk id="5" creationId="{172CBD03-745F-9B9A-57D9-FFB6329EC7B6}"/>
          </ac:spMkLst>
        </pc:spChg>
        <pc:graphicFrameChg chg="del">
          <ac:chgData name="Charmaine Valente" userId="254e5c11-3660-4081-a93d-01ab7a162ea1" providerId="ADAL" clId="{3144E1FC-51C8-4717-924C-CB0DB3ACE91B}" dt="2024-04-23T14:44:54.031" v="1666" actId="478"/>
          <ac:graphicFrameMkLst>
            <pc:docMk/>
            <pc:sldMk cId="2597066294" sldId="4166"/>
            <ac:graphicFrameMk id="2" creationId="{8BDFB003-C0DF-0D58-AE32-F76ED6AAF4D5}"/>
          </ac:graphicFrameMkLst>
        </pc:graphicFrameChg>
      </pc:sldChg>
      <pc:sldChg chg="modSp del mod">
        <pc:chgData name="Charmaine Valente" userId="254e5c11-3660-4081-a93d-01ab7a162ea1" providerId="ADAL" clId="{3144E1FC-51C8-4717-924C-CB0DB3ACE91B}" dt="2024-04-23T14:46:47.009" v="1966" actId="47"/>
        <pc:sldMkLst>
          <pc:docMk/>
          <pc:sldMk cId="1469528923" sldId="4172"/>
        </pc:sldMkLst>
        <pc:spChg chg="mod">
          <ac:chgData name="Charmaine Valente" userId="254e5c11-3660-4081-a93d-01ab7a162ea1" providerId="ADAL" clId="{3144E1FC-51C8-4717-924C-CB0DB3ACE91B}" dt="2024-04-20T15:34:48.274" v="1127" actId="2711"/>
          <ac:spMkLst>
            <pc:docMk/>
            <pc:sldMk cId="1469528923" sldId="4172"/>
            <ac:spMk id="2" creationId="{99E058C3-B3B7-23BD-1681-053F1E03A00C}"/>
          </ac:spMkLst>
        </pc:spChg>
        <pc:spChg chg="mod">
          <ac:chgData name="Charmaine Valente" userId="254e5c11-3660-4081-a93d-01ab7a162ea1" providerId="ADAL" clId="{3144E1FC-51C8-4717-924C-CB0DB3ACE91B}" dt="2024-04-20T15:34:58.919" v="1128" actId="2711"/>
          <ac:spMkLst>
            <pc:docMk/>
            <pc:sldMk cId="1469528923" sldId="4172"/>
            <ac:spMk id="3" creationId="{18C3C379-A725-7B9D-9C5F-DBB920054AF5}"/>
          </ac:spMkLst>
        </pc:spChg>
      </pc:sldChg>
      <pc:sldChg chg="modSp del mod">
        <pc:chgData name="Charmaine Valente" userId="254e5c11-3660-4081-a93d-01ab7a162ea1" providerId="ADAL" clId="{3144E1FC-51C8-4717-924C-CB0DB3ACE91B}" dt="2024-04-09T19:15:43.632" v="733" actId="47"/>
        <pc:sldMkLst>
          <pc:docMk/>
          <pc:sldMk cId="606664307" sldId="4584"/>
        </pc:sldMkLst>
        <pc:spChg chg="mod">
          <ac:chgData name="Charmaine Valente" userId="254e5c11-3660-4081-a93d-01ab7a162ea1" providerId="ADAL" clId="{3144E1FC-51C8-4717-924C-CB0DB3ACE91B}" dt="2024-04-09T19:10:18.350" v="671" actId="207"/>
          <ac:spMkLst>
            <pc:docMk/>
            <pc:sldMk cId="606664307" sldId="4584"/>
            <ac:spMk id="2" creationId="{18CD41B2-D2F8-B24B-FB49-BDE307E4DB1B}"/>
          </ac:spMkLst>
        </pc:spChg>
      </pc:sldChg>
      <pc:sldChg chg="addSp modSp mod">
        <pc:chgData name="Charmaine Valente" userId="254e5c11-3660-4081-a93d-01ab7a162ea1" providerId="ADAL" clId="{3144E1FC-51C8-4717-924C-CB0DB3ACE91B}" dt="2024-04-20T15:27:41.769" v="1110" actId="255"/>
        <pc:sldMkLst>
          <pc:docMk/>
          <pc:sldMk cId="2892634684" sldId="4812"/>
        </pc:sldMkLst>
        <pc:spChg chg="mod">
          <ac:chgData name="Charmaine Valente" userId="254e5c11-3660-4081-a93d-01ab7a162ea1" providerId="ADAL" clId="{3144E1FC-51C8-4717-924C-CB0DB3ACE91B}" dt="2024-04-20T15:27:26.120" v="1108" actId="255"/>
          <ac:spMkLst>
            <pc:docMk/>
            <pc:sldMk cId="2892634684" sldId="4812"/>
            <ac:spMk id="2" creationId="{8229ADB9-F39A-7CB2-7F3F-876188776734}"/>
          </ac:spMkLst>
        </pc:spChg>
        <pc:spChg chg="mod">
          <ac:chgData name="Charmaine Valente" userId="254e5c11-3660-4081-a93d-01ab7a162ea1" providerId="ADAL" clId="{3144E1FC-51C8-4717-924C-CB0DB3ACE91B}" dt="2024-04-20T15:27:10.357" v="1106" actId="2711"/>
          <ac:spMkLst>
            <pc:docMk/>
            <pc:sldMk cId="2892634684" sldId="4812"/>
            <ac:spMk id="6" creationId="{4D62B72E-B20D-F831-C058-CBB0D00F26F3}"/>
          </ac:spMkLst>
        </pc:spChg>
        <pc:spChg chg="mod">
          <ac:chgData name="Charmaine Valente" userId="254e5c11-3660-4081-a93d-01ab7a162ea1" providerId="ADAL" clId="{3144E1FC-51C8-4717-924C-CB0DB3ACE91B}" dt="2024-04-20T15:27:41.769" v="1110" actId="255"/>
          <ac:spMkLst>
            <pc:docMk/>
            <pc:sldMk cId="2892634684" sldId="4812"/>
            <ac:spMk id="7" creationId="{C36EE3B7-3565-8EF8-2897-D5905CDCCB1A}"/>
          </ac:spMkLst>
        </pc:spChg>
        <pc:picChg chg="add mod">
          <ac:chgData name="Charmaine Valente" userId="254e5c11-3660-4081-a93d-01ab7a162ea1" providerId="ADAL" clId="{3144E1FC-51C8-4717-924C-CB0DB3ACE91B}" dt="2024-04-10T08:59:00.956" v="964" actId="1076"/>
          <ac:picMkLst>
            <pc:docMk/>
            <pc:sldMk cId="2892634684" sldId="4812"/>
            <ac:picMk id="5" creationId="{27CC640D-A856-AD5D-D52B-0BC56729DAE4}"/>
          </ac:picMkLst>
        </pc:picChg>
      </pc:sldChg>
      <pc:sldChg chg="delSp modSp del mod">
        <pc:chgData name="Charmaine Valente" userId="254e5c11-3660-4081-a93d-01ab7a162ea1" providerId="ADAL" clId="{3144E1FC-51C8-4717-924C-CB0DB3ACE91B}" dt="2024-04-10T09:59:30.281" v="981" actId="47"/>
        <pc:sldMkLst>
          <pc:docMk/>
          <pc:sldMk cId="2396795765" sldId="4828"/>
        </pc:sldMkLst>
        <pc:spChg chg="del mod">
          <ac:chgData name="Charmaine Valente" userId="254e5c11-3660-4081-a93d-01ab7a162ea1" providerId="ADAL" clId="{3144E1FC-51C8-4717-924C-CB0DB3ACE91B}" dt="2024-04-10T09:57:15.825" v="973" actId="21"/>
          <ac:spMkLst>
            <pc:docMk/>
            <pc:sldMk cId="2396795765" sldId="4828"/>
            <ac:spMk id="2" creationId="{18CD41B2-D2F8-B24B-FB49-BDE307E4DB1B}"/>
          </ac:spMkLst>
        </pc:spChg>
        <pc:spChg chg="del">
          <ac:chgData name="Charmaine Valente" userId="254e5c11-3660-4081-a93d-01ab7a162ea1" providerId="ADAL" clId="{3144E1FC-51C8-4717-924C-CB0DB3ACE91B}" dt="2024-04-10T09:59:17.603" v="978" actId="21"/>
          <ac:spMkLst>
            <pc:docMk/>
            <pc:sldMk cId="2396795765" sldId="4828"/>
            <ac:spMk id="5" creationId="{6D08B5C7-CAD9-0959-4F71-1EE250560075}"/>
          </ac:spMkLst>
        </pc:spChg>
      </pc:sldChg>
      <pc:sldChg chg="delSp modSp del mod">
        <pc:chgData name="Charmaine Valente" userId="254e5c11-3660-4081-a93d-01ab7a162ea1" providerId="ADAL" clId="{3144E1FC-51C8-4717-924C-CB0DB3ACE91B}" dt="2024-04-10T10:08:42.680" v="1043" actId="47"/>
        <pc:sldMkLst>
          <pc:docMk/>
          <pc:sldMk cId="2531411185" sldId="4832"/>
        </pc:sldMkLst>
        <pc:spChg chg="mod">
          <ac:chgData name="Charmaine Valente" userId="254e5c11-3660-4081-a93d-01ab7a162ea1" providerId="ADAL" clId="{3144E1FC-51C8-4717-924C-CB0DB3ACE91B}" dt="2024-04-10T10:06:35.904" v="1024" actId="207"/>
          <ac:spMkLst>
            <pc:docMk/>
            <pc:sldMk cId="2531411185" sldId="4832"/>
            <ac:spMk id="2" creationId="{18CD41B2-D2F8-B24B-FB49-BDE307E4DB1B}"/>
          </ac:spMkLst>
        </pc:spChg>
        <pc:spChg chg="del">
          <ac:chgData name="Charmaine Valente" userId="254e5c11-3660-4081-a93d-01ab7a162ea1" providerId="ADAL" clId="{3144E1FC-51C8-4717-924C-CB0DB3ACE91B}" dt="2024-04-10T10:07:15.109" v="1029" actId="21"/>
          <ac:spMkLst>
            <pc:docMk/>
            <pc:sldMk cId="2531411185" sldId="4832"/>
            <ac:spMk id="4" creationId="{00000000-0000-0000-0000-000000000000}"/>
          </ac:spMkLst>
        </pc:spChg>
        <pc:spChg chg="del">
          <ac:chgData name="Charmaine Valente" userId="254e5c11-3660-4081-a93d-01ab7a162ea1" providerId="ADAL" clId="{3144E1FC-51C8-4717-924C-CB0DB3ACE91B}" dt="2024-04-10T10:07:51.295" v="1036" actId="21"/>
          <ac:spMkLst>
            <pc:docMk/>
            <pc:sldMk cId="2531411185" sldId="4832"/>
            <ac:spMk id="5" creationId="{F2D7EB1A-F575-6548-C754-DFB7AF2D5855}"/>
          </ac:spMkLst>
        </pc:spChg>
        <pc:grpChg chg="del">
          <ac:chgData name="Charmaine Valente" userId="254e5c11-3660-4081-a93d-01ab7a162ea1" providerId="ADAL" clId="{3144E1FC-51C8-4717-924C-CB0DB3ACE91B}" dt="2024-04-10T10:08:19.352" v="1039" actId="21"/>
          <ac:grpSpMkLst>
            <pc:docMk/>
            <pc:sldMk cId="2531411185" sldId="4832"/>
            <ac:grpSpMk id="6" creationId="{4721068D-EF7C-1C23-008E-DFBA9AE659C8}"/>
          </ac:grpSpMkLst>
        </pc:grpChg>
      </pc:sldChg>
      <pc:sldChg chg="del">
        <pc:chgData name="Charmaine Valente" userId="254e5c11-3660-4081-a93d-01ab7a162ea1" providerId="ADAL" clId="{3144E1FC-51C8-4717-924C-CB0DB3ACE91B}" dt="2024-04-09T18:39:47.239" v="99" actId="47"/>
        <pc:sldMkLst>
          <pc:docMk/>
          <pc:sldMk cId="4018010495" sldId="4833"/>
        </pc:sldMkLst>
      </pc:sldChg>
      <pc:sldChg chg="delSp del mod">
        <pc:chgData name="Charmaine Valente" userId="254e5c11-3660-4081-a93d-01ab7a162ea1" providerId="ADAL" clId="{3144E1FC-51C8-4717-924C-CB0DB3ACE91B}" dt="2024-04-10T10:04:26.290" v="1008" actId="47"/>
        <pc:sldMkLst>
          <pc:docMk/>
          <pc:sldMk cId="637180102" sldId="4835"/>
        </pc:sldMkLst>
        <pc:spChg chg="del">
          <ac:chgData name="Charmaine Valente" userId="254e5c11-3660-4081-a93d-01ab7a162ea1" providerId="ADAL" clId="{3144E1FC-51C8-4717-924C-CB0DB3ACE91B}" dt="2024-04-10T10:02:52.475" v="996" actId="21"/>
          <ac:spMkLst>
            <pc:docMk/>
            <pc:sldMk cId="637180102" sldId="4835"/>
            <ac:spMk id="6" creationId="{9A56F03D-18B7-5B79-0061-9284BECD4B4A}"/>
          </ac:spMkLst>
        </pc:spChg>
      </pc:sldChg>
      <pc:sldChg chg="addSp modSp mod">
        <pc:chgData name="Charmaine Valente" userId="254e5c11-3660-4081-a93d-01ab7a162ea1" providerId="ADAL" clId="{3144E1FC-51C8-4717-924C-CB0DB3ACE91B}" dt="2024-04-20T15:26:52.003" v="1105" actId="2711"/>
        <pc:sldMkLst>
          <pc:docMk/>
          <pc:sldMk cId="0" sldId="4857"/>
        </pc:sldMkLst>
        <pc:spChg chg="add mod">
          <ac:chgData name="Charmaine Valente" userId="254e5c11-3660-4081-a93d-01ab7a162ea1" providerId="ADAL" clId="{3144E1FC-51C8-4717-924C-CB0DB3ACE91B}" dt="2024-04-10T08:58:17.703" v="957"/>
          <ac:spMkLst>
            <pc:docMk/>
            <pc:sldMk cId="0" sldId="4857"/>
            <ac:spMk id="4" creationId="{2562DF1A-1897-D33A-7F63-E85BC58F6473}"/>
          </ac:spMkLst>
        </pc:spChg>
        <pc:spChg chg="mod">
          <ac:chgData name="Charmaine Valente" userId="254e5c11-3660-4081-a93d-01ab7a162ea1" providerId="ADAL" clId="{3144E1FC-51C8-4717-924C-CB0DB3ACE91B}" dt="2024-04-20T15:26:02.890" v="1102" actId="14100"/>
          <ac:spMkLst>
            <pc:docMk/>
            <pc:sldMk cId="0" sldId="4857"/>
            <ac:spMk id="13" creationId="{41B44F79-1C3B-3D21-4919-6637DD85E27E}"/>
          </ac:spMkLst>
        </pc:spChg>
        <pc:spChg chg="mod">
          <ac:chgData name="Charmaine Valente" userId="254e5c11-3660-4081-a93d-01ab7a162ea1" providerId="ADAL" clId="{3144E1FC-51C8-4717-924C-CB0DB3ACE91B}" dt="2024-04-20T15:26:25.085" v="1103" actId="2711"/>
          <ac:spMkLst>
            <pc:docMk/>
            <pc:sldMk cId="0" sldId="4857"/>
            <ac:spMk id="24" creationId="{00000000-0000-0000-0000-000000000000}"/>
          </ac:spMkLst>
        </pc:spChg>
        <pc:spChg chg="mod">
          <ac:chgData name="Charmaine Valente" userId="254e5c11-3660-4081-a93d-01ab7a162ea1" providerId="ADAL" clId="{3144E1FC-51C8-4717-924C-CB0DB3ACE91B}" dt="2024-04-20T15:25:21.630" v="1091" actId="14100"/>
          <ac:spMkLst>
            <pc:docMk/>
            <pc:sldMk cId="0" sldId="4857"/>
            <ac:spMk id="26" creationId="{00000000-0000-0000-0000-000000000000}"/>
          </ac:spMkLst>
        </pc:spChg>
        <pc:spChg chg="mod">
          <ac:chgData name="Charmaine Valente" userId="254e5c11-3660-4081-a93d-01ab7a162ea1" providerId="ADAL" clId="{3144E1FC-51C8-4717-924C-CB0DB3ACE91B}" dt="2024-04-20T15:26:52.003" v="1105" actId="2711"/>
          <ac:spMkLst>
            <pc:docMk/>
            <pc:sldMk cId="0" sldId="4857"/>
            <ac:spMk id="28" creationId="{00000000-0000-0000-0000-000000000000}"/>
          </ac:spMkLst>
        </pc:spChg>
        <pc:spChg chg="mod">
          <ac:chgData name="Charmaine Valente" userId="254e5c11-3660-4081-a93d-01ab7a162ea1" providerId="ADAL" clId="{3144E1FC-51C8-4717-924C-CB0DB3ACE91B}" dt="2024-04-20T15:26:42.616" v="1104" actId="2711"/>
          <ac:spMkLst>
            <pc:docMk/>
            <pc:sldMk cId="0" sldId="4857"/>
            <ac:spMk id="51" creationId="{3860277C-38BB-CDE1-958A-3DC1F2895AAD}"/>
          </ac:spMkLst>
        </pc:spChg>
        <pc:picChg chg="add mod">
          <ac:chgData name="Charmaine Valente" userId="254e5c11-3660-4081-a93d-01ab7a162ea1" providerId="ADAL" clId="{3144E1FC-51C8-4717-924C-CB0DB3ACE91B}" dt="2024-04-20T15:25:18.572" v="1090" actId="1076"/>
          <ac:picMkLst>
            <pc:docMk/>
            <pc:sldMk cId="0" sldId="4857"/>
            <ac:picMk id="6" creationId="{80F52385-FEDA-2F09-4B1B-B30857A80BC3}"/>
          </ac:picMkLst>
        </pc:picChg>
      </pc:sldChg>
      <pc:sldChg chg="new del">
        <pc:chgData name="Charmaine Valente" userId="254e5c11-3660-4081-a93d-01ab7a162ea1" providerId="ADAL" clId="{3144E1FC-51C8-4717-924C-CB0DB3ACE91B}" dt="2024-04-09T18:33:03.829" v="67" actId="680"/>
        <pc:sldMkLst>
          <pc:docMk/>
          <pc:sldMk cId="1273192061" sldId="4858"/>
        </pc:sldMkLst>
      </pc:sldChg>
      <pc:sldChg chg="addSp delSp modSp new mod modNotesTx">
        <pc:chgData name="Charmaine Valente" userId="254e5c11-3660-4081-a93d-01ab7a162ea1" providerId="ADAL" clId="{3144E1FC-51C8-4717-924C-CB0DB3ACE91B}" dt="2024-04-21T09:58:32.341" v="1239" actId="1076"/>
        <pc:sldMkLst>
          <pc:docMk/>
          <pc:sldMk cId="3825984273" sldId="4858"/>
        </pc:sldMkLst>
        <pc:spChg chg="del">
          <ac:chgData name="Charmaine Valente" userId="254e5c11-3660-4081-a93d-01ab7a162ea1" providerId="ADAL" clId="{3144E1FC-51C8-4717-924C-CB0DB3ACE91B}" dt="2024-04-09T18:33:51.391" v="69"/>
          <ac:spMkLst>
            <pc:docMk/>
            <pc:sldMk cId="3825984273" sldId="4858"/>
            <ac:spMk id="2" creationId="{A9F1559B-5284-1F2A-0199-6F33917F5F2F}"/>
          </ac:spMkLst>
        </pc:spChg>
        <pc:spChg chg="del">
          <ac:chgData name="Charmaine Valente" userId="254e5c11-3660-4081-a93d-01ab7a162ea1" providerId="ADAL" clId="{3144E1FC-51C8-4717-924C-CB0DB3ACE91B}" dt="2024-04-09T18:34:42.578" v="78" actId="478"/>
          <ac:spMkLst>
            <pc:docMk/>
            <pc:sldMk cId="3825984273" sldId="4858"/>
            <ac:spMk id="3" creationId="{FFE321AF-40C7-C5D5-6364-65EE8F23748D}"/>
          </ac:spMkLst>
        </pc:spChg>
        <pc:spChg chg="del">
          <ac:chgData name="Charmaine Valente" userId="254e5c11-3660-4081-a93d-01ab7a162ea1" providerId="ADAL" clId="{3144E1FC-51C8-4717-924C-CB0DB3ACE91B}" dt="2024-04-09T18:34:36.776" v="77" actId="478"/>
          <ac:spMkLst>
            <pc:docMk/>
            <pc:sldMk cId="3825984273" sldId="4858"/>
            <ac:spMk id="4" creationId="{99C6EA59-576A-1170-D6B4-164B61D99206}"/>
          </ac:spMkLst>
        </pc:spChg>
        <pc:spChg chg="add mod">
          <ac:chgData name="Charmaine Valente" userId="254e5c11-3660-4081-a93d-01ab7a162ea1" providerId="ADAL" clId="{3144E1FC-51C8-4717-924C-CB0DB3ACE91B}" dt="2024-04-21T09:58:09.415" v="1236" actId="2711"/>
          <ac:spMkLst>
            <pc:docMk/>
            <pc:sldMk cId="3825984273" sldId="4858"/>
            <ac:spMk id="5" creationId="{ED77D5A0-9361-BDA5-A484-5270FF103B3F}"/>
          </ac:spMkLst>
        </pc:spChg>
        <pc:spChg chg="add mod">
          <ac:chgData name="Charmaine Valente" userId="254e5c11-3660-4081-a93d-01ab7a162ea1" providerId="ADAL" clId="{3144E1FC-51C8-4717-924C-CB0DB3ACE91B}" dt="2024-04-21T09:57:54.426" v="1234" actId="2711"/>
          <ac:spMkLst>
            <pc:docMk/>
            <pc:sldMk cId="3825984273" sldId="4858"/>
            <ac:spMk id="6" creationId="{9EA013B1-EF87-52B5-642B-701500FB0DA9}"/>
          </ac:spMkLst>
        </pc:spChg>
        <pc:spChg chg="add mod">
          <ac:chgData name="Charmaine Valente" userId="254e5c11-3660-4081-a93d-01ab7a162ea1" providerId="ADAL" clId="{3144E1FC-51C8-4717-924C-CB0DB3ACE91B}" dt="2024-04-21T09:58:00.574" v="1235" actId="2711"/>
          <ac:spMkLst>
            <pc:docMk/>
            <pc:sldMk cId="3825984273" sldId="4858"/>
            <ac:spMk id="8" creationId="{7FC6928E-E5C1-0D4A-BDBC-6DBA4319E900}"/>
          </ac:spMkLst>
        </pc:spChg>
        <pc:picChg chg="add mod">
          <ac:chgData name="Charmaine Valente" userId="254e5c11-3660-4081-a93d-01ab7a162ea1" providerId="ADAL" clId="{3144E1FC-51C8-4717-924C-CB0DB3ACE91B}" dt="2024-04-21T09:58:32.341" v="1239" actId="1076"/>
          <ac:picMkLst>
            <pc:docMk/>
            <pc:sldMk cId="3825984273" sldId="4858"/>
            <ac:picMk id="2" creationId="{F315AB34-2A03-50F8-5DE3-4C124102AC1E}"/>
          </ac:picMkLst>
        </pc:picChg>
        <pc:picChg chg="add del mod">
          <ac:chgData name="Charmaine Valente" userId="254e5c11-3660-4081-a93d-01ab7a162ea1" providerId="ADAL" clId="{3144E1FC-51C8-4717-924C-CB0DB3ACE91B}" dt="2024-04-21T09:57:15.488" v="1229" actId="478"/>
          <ac:picMkLst>
            <pc:docMk/>
            <pc:sldMk cId="3825984273" sldId="4858"/>
            <ac:picMk id="3" creationId="{C97CEF02-B9C6-EF18-7A99-F51272FC31B5}"/>
          </ac:picMkLst>
        </pc:picChg>
        <pc:picChg chg="add mod">
          <ac:chgData name="Charmaine Valente" userId="254e5c11-3660-4081-a93d-01ab7a162ea1" providerId="ADAL" clId="{3144E1FC-51C8-4717-924C-CB0DB3ACE91B}" dt="2024-04-20T15:42:09.982" v="1158" actId="1076"/>
          <ac:picMkLst>
            <pc:docMk/>
            <pc:sldMk cId="3825984273" sldId="4858"/>
            <ac:picMk id="7" creationId="{6E2A3E66-D485-198F-0B0B-F0FF8C6678F2}"/>
          </ac:picMkLst>
        </pc:picChg>
        <pc:picChg chg="add mod">
          <ac:chgData name="Charmaine Valente" userId="254e5c11-3660-4081-a93d-01ab7a162ea1" providerId="ADAL" clId="{3144E1FC-51C8-4717-924C-CB0DB3ACE91B}" dt="2024-04-21T09:58:22.963" v="1237" actId="1076"/>
          <ac:picMkLst>
            <pc:docMk/>
            <pc:sldMk cId="3825984273" sldId="4858"/>
            <ac:picMk id="2050" creationId="{D148BF5B-6E64-E492-3984-AEAD5594E540}"/>
          </ac:picMkLst>
        </pc:picChg>
      </pc:sldChg>
      <pc:sldChg chg="addSp delSp modSp new mod">
        <pc:chgData name="Charmaine Valente" userId="254e5c11-3660-4081-a93d-01ab7a162ea1" providerId="ADAL" clId="{3144E1FC-51C8-4717-924C-CB0DB3ACE91B}" dt="2024-04-10T10:01:58.395" v="992" actId="255"/>
        <pc:sldMkLst>
          <pc:docMk/>
          <pc:sldMk cId="3030246484" sldId="4859"/>
        </pc:sldMkLst>
        <pc:spChg chg="del">
          <ac:chgData name="Charmaine Valente" userId="254e5c11-3660-4081-a93d-01ab7a162ea1" providerId="ADAL" clId="{3144E1FC-51C8-4717-924C-CB0DB3ACE91B}" dt="2024-04-10T09:56:52.594" v="968" actId="478"/>
          <ac:spMkLst>
            <pc:docMk/>
            <pc:sldMk cId="3030246484" sldId="4859"/>
            <ac:spMk id="2" creationId="{B6744107-4494-08CC-5B0F-460E181F21CC}"/>
          </ac:spMkLst>
        </pc:spChg>
        <pc:spChg chg="del">
          <ac:chgData name="Charmaine Valente" userId="254e5c11-3660-4081-a93d-01ab7a162ea1" providerId="ADAL" clId="{3144E1FC-51C8-4717-924C-CB0DB3ACE91B}" dt="2024-04-10T09:57:00.178" v="970" actId="478"/>
          <ac:spMkLst>
            <pc:docMk/>
            <pc:sldMk cId="3030246484" sldId="4859"/>
            <ac:spMk id="3" creationId="{3393B055-7EC3-B0A9-294D-97B1E30CEC91}"/>
          </ac:spMkLst>
        </pc:spChg>
        <pc:spChg chg="del">
          <ac:chgData name="Charmaine Valente" userId="254e5c11-3660-4081-a93d-01ab7a162ea1" providerId="ADAL" clId="{3144E1FC-51C8-4717-924C-CB0DB3ACE91B}" dt="2024-04-10T09:56:55.919" v="969" actId="478"/>
          <ac:spMkLst>
            <pc:docMk/>
            <pc:sldMk cId="3030246484" sldId="4859"/>
            <ac:spMk id="4" creationId="{B8D9D1D4-E2EE-FD1E-1418-346188675D02}"/>
          </ac:spMkLst>
        </pc:spChg>
        <pc:spChg chg="add mod">
          <ac:chgData name="Charmaine Valente" userId="254e5c11-3660-4081-a93d-01ab7a162ea1" providerId="ADAL" clId="{3144E1FC-51C8-4717-924C-CB0DB3ACE91B}" dt="2024-04-10T10:01:30.157" v="989" actId="2711"/>
          <ac:spMkLst>
            <pc:docMk/>
            <pc:sldMk cId="3030246484" sldId="4859"/>
            <ac:spMk id="5" creationId="{D732E9A5-3979-E77B-C54E-889F2A1DA292}"/>
          </ac:spMkLst>
        </pc:spChg>
        <pc:spChg chg="add mod">
          <ac:chgData name="Charmaine Valente" userId="254e5c11-3660-4081-a93d-01ab7a162ea1" providerId="ADAL" clId="{3144E1FC-51C8-4717-924C-CB0DB3ACE91B}" dt="2024-04-10T10:01:47.123" v="990" actId="2711"/>
          <ac:spMkLst>
            <pc:docMk/>
            <pc:sldMk cId="3030246484" sldId="4859"/>
            <ac:spMk id="6" creationId="{B893CC5F-65BB-2485-1CDE-F8DAAE29B7DF}"/>
          </ac:spMkLst>
        </pc:spChg>
        <pc:spChg chg="add mod">
          <ac:chgData name="Charmaine Valente" userId="254e5c11-3660-4081-a93d-01ab7a162ea1" providerId="ADAL" clId="{3144E1FC-51C8-4717-924C-CB0DB3ACE91B}" dt="2024-04-10T10:01:58.395" v="992" actId="255"/>
          <ac:spMkLst>
            <pc:docMk/>
            <pc:sldMk cId="3030246484" sldId="4859"/>
            <ac:spMk id="7" creationId="{2D0B4199-9790-E29D-7331-4B854A3E25B5}"/>
          </ac:spMkLst>
        </pc:spChg>
      </pc:sldChg>
      <pc:sldChg chg="addSp delSp modSp new mod">
        <pc:chgData name="Charmaine Valente" userId="254e5c11-3660-4081-a93d-01ab7a162ea1" providerId="ADAL" clId="{3144E1FC-51C8-4717-924C-CB0DB3ACE91B}" dt="2024-04-21T09:54:12.869" v="1178" actId="14100"/>
        <pc:sldMkLst>
          <pc:docMk/>
          <pc:sldMk cId="2763407986" sldId="4860"/>
        </pc:sldMkLst>
        <pc:spChg chg="add mod">
          <ac:chgData name="Charmaine Valente" userId="254e5c11-3660-4081-a93d-01ab7a162ea1" providerId="ADAL" clId="{3144E1FC-51C8-4717-924C-CB0DB3ACE91B}" dt="2024-04-20T15:28:11.766" v="1112" actId="14100"/>
          <ac:spMkLst>
            <pc:docMk/>
            <pc:sldMk cId="2763407986" sldId="4860"/>
            <ac:spMk id="4" creationId="{6E3265B2-14E7-C1D9-8535-10F8EC2CA1F3}"/>
          </ac:spMkLst>
        </pc:spChg>
        <pc:spChg chg="add del mod">
          <ac:chgData name="Charmaine Valente" userId="254e5c11-3660-4081-a93d-01ab7a162ea1" providerId="ADAL" clId="{3144E1FC-51C8-4717-924C-CB0DB3ACE91B}" dt="2024-04-10T08:55:17.718" v="826" actId="478"/>
          <ac:spMkLst>
            <pc:docMk/>
            <pc:sldMk cId="2763407986" sldId="4860"/>
            <ac:spMk id="5" creationId="{CEA9A532-8E17-AD4F-106F-82A81664F6D1}"/>
          </ac:spMkLst>
        </pc:spChg>
        <pc:spChg chg="add mod">
          <ac:chgData name="Charmaine Valente" userId="254e5c11-3660-4081-a93d-01ab7a162ea1" providerId="ADAL" clId="{3144E1FC-51C8-4717-924C-CB0DB3ACE91B}" dt="2024-04-20T15:30:05.934" v="1125" actId="113"/>
          <ac:spMkLst>
            <pc:docMk/>
            <pc:sldMk cId="2763407986" sldId="4860"/>
            <ac:spMk id="6" creationId="{11E51799-D5D1-2814-1331-0C9A4B945BD8}"/>
          </ac:spMkLst>
        </pc:spChg>
        <pc:picChg chg="add mod">
          <ac:chgData name="Charmaine Valente" userId="254e5c11-3660-4081-a93d-01ab7a162ea1" providerId="ADAL" clId="{3144E1FC-51C8-4717-924C-CB0DB3ACE91B}" dt="2024-04-21T09:54:12.869" v="1178" actId="14100"/>
          <ac:picMkLst>
            <pc:docMk/>
            <pc:sldMk cId="2763407986" sldId="4860"/>
            <ac:picMk id="3" creationId="{A9C25D40-8B46-57BE-9347-CE8B69B013C1}"/>
          </ac:picMkLst>
        </pc:picChg>
      </pc:sldChg>
      <pc:sldChg chg="addSp delSp modSp new del mod">
        <pc:chgData name="Charmaine Valente" userId="254e5c11-3660-4081-a93d-01ab7a162ea1" providerId="ADAL" clId="{3144E1FC-51C8-4717-924C-CB0DB3ACE91B}" dt="2024-04-20T15:39:36.821" v="1156" actId="47"/>
        <pc:sldMkLst>
          <pc:docMk/>
          <pc:sldMk cId="1941977128" sldId="4861"/>
        </pc:sldMkLst>
        <pc:spChg chg="del">
          <ac:chgData name="Charmaine Valente" userId="254e5c11-3660-4081-a93d-01ab7a162ea1" providerId="ADAL" clId="{3144E1FC-51C8-4717-924C-CB0DB3ACE91B}" dt="2024-04-10T10:00:48.518" v="983" actId="478"/>
          <ac:spMkLst>
            <pc:docMk/>
            <pc:sldMk cId="1941977128" sldId="4861"/>
            <ac:spMk id="2" creationId="{27512B55-D6E6-0C9A-EC4A-5CCCDEE258F1}"/>
          </ac:spMkLst>
        </pc:spChg>
        <pc:spChg chg="del">
          <ac:chgData name="Charmaine Valente" userId="254e5c11-3660-4081-a93d-01ab7a162ea1" providerId="ADAL" clId="{3144E1FC-51C8-4717-924C-CB0DB3ACE91B}" dt="2024-04-10T10:00:54.559" v="985" actId="478"/>
          <ac:spMkLst>
            <pc:docMk/>
            <pc:sldMk cId="1941977128" sldId="4861"/>
            <ac:spMk id="3" creationId="{F221E813-A405-56BC-777A-C78F8C16AD5E}"/>
          </ac:spMkLst>
        </pc:spChg>
        <pc:spChg chg="del">
          <ac:chgData name="Charmaine Valente" userId="254e5c11-3660-4081-a93d-01ab7a162ea1" providerId="ADAL" clId="{3144E1FC-51C8-4717-924C-CB0DB3ACE91B}" dt="2024-04-10T10:00:51.314" v="984" actId="478"/>
          <ac:spMkLst>
            <pc:docMk/>
            <pc:sldMk cId="1941977128" sldId="4861"/>
            <ac:spMk id="4" creationId="{2A1D827D-D3A5-5AC1-4EAF-3D760DCFC531}"/>
          </ac:spMkLst>
        </pc:spChg>
        <pc:spChg chg="add mod">
          <ac:chgData name="Charmaine Valente" userId="254e5c11-3660-4081-a93d-01ab7a162ea1" providerId="ADAL" clId="{3144E1FC-51C8-4717-924C-CB0DB3ACE91B}" dt="2024-04-10T10:01:06.034" v="988" actId="14100"/>
          <ac:spMkLst>
            <pc:docMk/>
            <pc:sldMk cId="1941977128" sldId="4861"/>
            <ac:spMk id="5" creationId="{CAEFD161-4D36-29C9-A672-9F5DF602F8DF}"/>
          </ac:spMkLst>
        </pc:spChg>
        <pc:spChg chg="add mod">
          <ac:chgData name="Charmaine Valente" userId="254e5c11-3660-4081-a93d-01ab7a162ea1" providerId="ADAL" clId="{3144E1FC-51C8-4717-924C-CB0DB3ACE91B}" dt="2024-04-10T10:03:36.473" v="1002" actId="14100"/>
          <ac:spMkLst>
            <pc:docMk/>
            <pc:sldMk cId="1941977128" sldId="4861"/>
            <ac:spMk id="6" creationId="{9F6A8630-F87C-6D97-AE03-AB3D15134F6C}"/>
          </ac:spMkLst>
        </pc:spChg>
        <pc:spChg chg="add mod">
          <ac:chgData name="Charmaine Valente" userId="254e5c11-3660-4081-a93d-01ab7a162ea1" providerId="ADAL" clId="{3144E1FC-51C8-4717-924C-CB0DB3ACE91B}" dt="2024-04-10T10:04:14.388" v="1007" actId="20577"/>
          <ac:spMkLst>
            <pc:docMk/>
            <pc:sldMk cId="1941977128" sldId="4861"/>
            <ac:spMk id="7" creationId="{8F88E166-36E0-A7D1-D898-B62C1D7F645C}"/>
          </ac:spMkLst>
        </pc:spChg>
      </pc:sldChg>
      <pc:sldChg chg="add del">
        <pc:chgData name="Charmaine Valente" userId="254e5c11-3660-4081-a93d-01ab7a162ea1" providerId="ADAL" clId="{3144E1FC-51C8-4717-924C-CB0DB3ACE91B}" dt="2024-04-10T09:57:09.832" v="972"/>
        <pc:sldMkLst>
          <pc:docMk/>
          <pc:sldMk cId="3222149945" sldId="4861"/>
        </pc:sldMkLst>
      </pc:sldChg>
      <pc:sldChg chg="new del">
        <pc:chgData name="Charmaine Valente" userId="254e5c11-3660-4081-a93d-01ab7a162ea1" providerId="ADAL" clId="{3144E1FC-51C8-4717-924C-CB0DB3ACE91B}" dt="2024-04-10T09:56:21.289" v="966" actId="680"/>
        <pc:sldMkLst>
          <pc:docMk/>
          <pc:sldMk cId="4168021234" sldId="4861"/>
        </pc:sldMkLst>
      </pc:sldChg>
      <pc:sldChg chg="addSp delSp modSp new mod">
        <pc:chgData name="Charmaine Valente" userId="254e5c11-3660-4081-a93d-01ab7a162ea1" providerId="ADAL" clId="{3144E1FC-51C8-4717-924C-CB0DB3ACE91B}" dt="2024-04-20T15:40:03.550" v="1157" actId="255"/>
        <pc:sldMkLst>
          <pc:docMk/>
          <pc:sldMk cId="1871592661" sldId="4862"/>
        </pc:sldMkLst>
        <pc:spChg chg="del">
          <ac:chgData name="Charmaine Valente" userId="254e5c11-3660-4081-a93d-01ab7a162ea1" providerId="ADAL" clId="{3144E1FC-51C8-4717-924C-CB0DB3ACE91B}" dt="2024-04-10T10:06:10.147" v="1021" actId="478"/>
          <ac:spMkLst>
            <pc:docMk/>
            <pc:sldMk cId="1871592661" sldId="4862"/>
            <ac:spMk id="2" creationId="{183B4B8F-A346-6A04-30C9-66D10D5E55AC}"/>
          </ac:spMkLst>
        </pc:spChg>
        <pc:spChg chg="del">
          <ac:chgData name="Charmaine Valente" userId="254e5c11-3660-4081-a93d-01ab7a162ea1" providerId="ADAL" clId="{3144E1FC-51C8-4717-924C-CB0DB3ACE91B}" dt="2024-04-10T10:06:21.288" v="1023" actId="478"/>
          <ac:spMkLst>
            <pc:docMk/>
            <pc:sldMk cId="1871592661" sldId="4862"/>
            <ac:spMk id="3" creationId="{60964AE2-8D30-4CB7-328B-8F8DAB7D8298}"/>
          </ac:spMkLst>
        </pc:spChg>
        <pc:spChg chg="del">
          <ac:chgData name="Charmaine Valente" userId="254e5c11-3660-4081-a93d-01ab7a162ea1" providerId="ADAL" clId="{3144E1FC-51C8-4717-924C-CB0DB3ACE91B}" dt="2024-04-10T10:06:12.992" v="1022" actId="478"/>
          <ac:spMkLst>
            <pc:docMk/>
            <pc:sldMk cId="1871592661" sldId="4862"/>
            <ac:spMk id="4" creationId="{B9280E14-2432-2E03-206E-A4B2117CFDC1}"/>
          </ac:spMkLst>
        </pc:spChg>
        <pc:spChg chg="add mod">
          <ac:chgData name="Charmaine Valente" userId="254e5c11-3660-4081-a93d-01ab7a162ea1" providerId="ADAL" clId="{3144E1FC-51C8-4717-924C-CB0DB3ACE91B}" dt="2024-04-20T15:40:03.550" v="1157" actId="255"/>
          <ac:spMkLst>
            <pc:docMk/>
            <pc:sldMk cId="1871592661" sldId="4862"/>
            <ac:spMk id="5" creationId="{5FAAFFFB-25F5-2D37-97C0-5F29D9261C52}"/>
          </ac:spMkLst>
        </pc:spChg>
        <pc:spChg chg="add mod">
          <ac:chgData name="Charmaine Valente" userId="254e5c11-3660-4081-a93d-01ab7a162ea1" providerId="ADAL" clId="{3144E1FC-51C8-4717-924C-CB0DB3ACE91B}" dt="2024-04-10T10:07:44.672" v="1035" actId="2711"/>
          <ac:spMkLst>
            <pc:docMk/>
            <pc:sldMk cId="1871592661" sldId="4862"/>
            <ac:spMk id="6" creationId="{F8D4896C-5B51-E46C-8CCE-0595F9BB3F65}"/>
          </ac:spMkLst>
        </pc:spChg>
        <pc:spChg chg="add mod">
          <ac:chgData name="Charmaine Valente" userId="254e5c11-3660-4081-a93d-01ab7a162ea1" providerId="ADAL" clId="{3144E1FC-51C8-4717-924C-CB0DB3ACE91B}" dt="2024-04-10T10:08:10.348" v="1038" actId="2711"/>
          <ac:spMkLst>
            <pc:docMk/>
            <pc:sldMk cId="1871592661" sldId="4862"/>
            <ac:spMk id="7" creationId="{9A65DF70-5698-92A0-52B6-5E82A7CF53EC}"/>
          </ac:spMkLst>
        </pc:spChg>
        <pc:grpChg chg="add mod">
          <ac:chgData name="Charmaine Valente" userId="254e5c11-3660-4081-a93d-01ab7a162ea1" providerId="ADAL" clId="{3144E1FC-51C8-4717-924C-CB0DB3ACE91B}" dt="2024-04-10T10:08:39.518" v="1042" actId="14100"/>
          <ac:grpSpMkLst>
            <pc:docMk/>
            <pc:sldMk cId="1871592661" sldId="4862"/>
            <ac:grpSpMk id="8" creationId="{915049AC-7A2E-5DB6-9296-B11F382136F3}"/>
          </ac:grpSpMkLst>
        </pc:grpChg>
        <pc:grpChg chg="mod">
          <ac:chgData name="Charmaine Valente" userId="254e5c11-3660-4081-a93d-01ab7a162ea1" providerId="ADAL" clId="{3144E1FC-51C8-4717-924C-CB0DB3ACE91B}" dt="2024-04-10T10:08:23.979" v="1040"/>
          <ac:grpSpMkLst>
            <pc:docMk/>
            <pc:sldMk cId="1871592661" sldId="4862"/>
            <ac:grpSpMk id="9" creationId="{9BF4ACC9-8A8F-1139-3272-C3D52A0BCFFB}"/>
          </ac:grpSpMkLst>
        </pc:grpChg>
        <pc:picChg chg="mod">
          <ac:chgData name="Charmaine Valente" userId="254e5c11-3660-4081-a93d-01ab7a162ea1" providerId="ADAL" clId="{3144E1FC-51C8-4717-924C-CB0DB3ACE91B}" dt="2024-04-10T10:08:23.979" v="1040"/>
          <ac:picMkLst>
            <pc:docMk/>
            <pc:sldMk cId="1871592661" sldId="4862"/>
            <ac:picMk id="10" creationId="{BBC748BB-7091-DB71-82A5-945371997B1B}"/>
          </ac:picMkLst>
        </pc:picChg>
        <pc:picChg chg="mod">
          <ac:chgData name="Charmaine Valente" userId="254e5c11-3660-4081-a93d-01ab7a162ea1" providerId="ADAL" clId="{3144E1FC-51C8-4717-924C-CB0DB3ACE91B}" dt="2024-04-10T10:08:23.979" v="1040"/>
          <ac:picMkLst>
            <pc:docMk/>
            <pc:sldMk cId="1871592661" sldId="4862"/>
            <ac:picMk id="11" creationId="{F69DD7BF-7C41-9F89-8564-F6B8D8BB53A6}"/>
          </ac:picMkLst>
        </pc:picChg>
        <pc:picChg chg="mod">
          <ac:chgData name="Charmaine Valente" userId="254e5c11-3660-4081-a93d-01ab7a162ea1" providerId="ADAL" clId="{3144E1FC-51C8-4717-924C-CB0DB3ACE91B}" dt="2024-04-10T10:08:23.979" v="1040"/>
          <ac:picMkLst>
            <pc:docMk/>
            <pc:sldMk cId="1871592661" sldId="4862"/>
            <ac:picMk id="12" creationId="{417854C3-3D52-B038-2F5D-34B8B021BB97}"/>
          </ac:picMkLst>
        </pc:picChg>
      </pc:sldChg>
      <pc:sldChg chg="addSp delSp modSp new mod">
        <pc:chgData name="Charmaine Valente" userId="254e5c11-3660-4081-a93d-01ab7a162ea1" providerId="ADAL" clId="{3144E1FC-51C8-4717-924C-CB0DB3ACE91B}" dt="2024-05-01T10:20:25.462" v="2686" actId="14100"/>
        <pc:sldMkLst>
          <pc:docMk/>
          <pc:sldMk cId="1874210653" sldId="4863"/>
        </pc:sldMkLst>
        <pc:spChg chg="del">
          <ac:chgData name="Charmaine Valente" userId="254e5c11-3660-4081-a93d-01ab7a162ea1" providerId="ADAL" clId="{3144E1FC-51C8-4717-924C-CB0DB3ACE91B}" dt="2024-04-20T15:23:41.762" v="1066" actId="478"/>
          <ac:spMkLst>
            <pc:docMk/>
            <pc:sldMk cId="1874210653" sldId="4863"/>
            <ac:spMk id="2" creationId="{C767CCCF-6F43-6549-F25C-0A8324A15068}"/>
          </ac:spMkLst>
        </pc:spChg>
        <pc:spChg chg="add del mod">
          <ac:chgData name="Charmaine Valente" userId="254e5c11-3660-4081-a93d-01ab7a162ea1" providerId="ADAL" clId="{3144E1FC-51C8-4717-924C-CB0DB3ACE91B}" dt="2024-05-01T10:20:03.144" v="2684" actId="26606"/>
          <ac:spMkLst>
            <pc:docMk/>
            <pc:sldMk cId="1874210653" sldId="4863"/>
            <ac:spMk id="3" creationId="{36ED1B28-3A37-4A2D-64BA-F320E3F5C2EB}"/>
          </ac:spMkLst>
        </pc:spChg>
        <pc:spChg chg="del">
          <ac:chgData name="Charmaine Valente" userId="254e5c11-3660-4081-a93d-01ab7a162ea1" providerId="ADAL" clId="{3144E1FC-51C8-4717-924C-CB0DB3ACE91B}" dt="2024-04-20T15:23:45.323" v="1067" actId="478"/>
          <ac:spMkLst>
            <pc:docMk/>
            <pc:sldMk cId="1874210653" sldId="4863"/>
            <ac:spMk id="4" creationId="{8AFE5E70-0B37-5676-BCAD-192C3A3A6AF1}"/>
          </ac:spMkLst>
        </pc:spChg>
        <pc:spChg chg="add mod">
          <ac:chgData name="Charmaine Valente" userId="254e5c11-3660-4081-a93d-01ab7a162ea1" providerId="ADAL" clId="{3144E1FC-51C8-4717-924C-CB0DB3ACE91B}" dt="2024-04-21T10:51:00.030" v="1255" actId="14100"/>
          <ac:spMkLst>
            <pc:docMk/>
            <pc:sldMk cId="1874210653" sldId="4863"/>
            <ac:spMk id="5" creationId="{2C66719A-33D2-4EF8-F63B-1AD4B4E87469}"/>
          </ac:spMkLst>
        </pc:spChg>
        <pc:spChg chg="add mod">
          <ac:chgData name="Charmaine Valente" userId="254e5c11-3660-4081-a93d-01ab7a162ea1" providerId="ADAL" clId="{3144E1FC-51C8-4717-924C-CB0DB3ACE91B}" dt="2024-04-20T15:37:27.371" v="1140" actId="14100"/>
          <ac:spMkLst>
            <pc:docMk/>
            <pc:sldMk cId="1874210653" sldId="4863"/>
            <ac:spMk id="7" creationId="{5F26C365-B2CD-8CF3-B545-F5DA3FDDC38A}"/>
          </ac:spMkLst>
        </pc:spChg>
        <pc:spChg chg="add mod">
          <ac:chgData name="Charmaine Valente" userId="254e5c11-3660-4081-a93d-01ab7a162ea1" providerId="ADAL" clId="{3144E1FC-51C8-4717-924C-CB0DB3ACE91B}" dt="2024-04-20T15:39:31.824" v="1155"/>
          <ac:spMkLst>
            <pc:docMk/>
            <pc:sldMk cId="1874210653" sldId="4863"/>
            <ac:spMk id="8" creationId="{E9F694C4-A300-9C49-2FC4-00EE537AA2F4}"/>
          </ac:spMkLst>
        </pc:spChg>
        <pc:graphicFrameChg chg="add del">
          <ac:chgData name="Charmaine Valente" userId="254e5c11-3660-4081-a93d-01ab7a162ea1" providerId="ADAL" clId="{3144E1FC-51C8-4717-924C-CB0DB3ACE91B}" dt="2024-05-01T10:19:47.476" v="2681" actId="26606"/>
          <ac:graphicFrameMkLst>
            <pc:docMk/>
            <pc:sldMk cId="1874210653" sldId="4863"/>
            <ac:graphicFrameMk id="10" creationId="{020599C1-4EB1-5E7B-3290-2BC88D49D036}"/>
          </ac:graphicFrameMkLst>
        </pc:graphicFrameChg>
        <pc:graphicFrameChg chg="add del">
          <ac:chgData name="Charmaine Valente" userId="254e5c11-3660-4081-a93d-01ab7a162ea1" providerId="ADAL" clId="{3144E1FC-51C8-4717-924C-CB0DB3ACE91B}" dt="2024-05-01T10:19:59.095" v="2683" actId="26606"/>
          <ac:graphicFrameMkLst>
            <pc:docMk/>
            <pc:sldMk cId="1874210653" sldId="4863"/>
            <ac:graphicFrameMk id="11" creationId="{D6F63BC8-2BC1-0328-A9E1-6D81425548B7}"/>
          </ac:graphicFrameMkLst>
        </pc:graphicFrameChg>
        <pc:graphicFrameChg chg="add mod">
          <ac:chgData name="Charmaine Valente" userId="254e5c11-3660-4081-a93d-01ab7a162ea1" providerId="ADAL" clId="{3144E1FC-51C8-4717-924C-CB0DB3ACE91B}" dt="2024-05-01T10:20:25.462" v="2686" actId="14100"/>
          <ac:graphicFrameMkLst>
            <pc:docMk/>
            <pc:sldMk cId="1874210653" sldId="4863"/>
            <ac:graphicFrameMk id="12" creationId="{D7F76F25-8160-C13F-FC88-D8C4522AA47D}"/>
          </ac:graphicFrameMkLst>
        </pc:graphicFrameChg>
      </pc:sldChg>
      <pc:sldChg chg="addSp delSp modSp new mod">
        <pc:chgData name="Charmaine Valente" userId="254e5c11-3660-4081-a93d-01ab7a162ea1" providerId="ADAL" clId="{3144E1FC-51C8-4717-924C-CB0DB3ACE91B}" dt="2024-04-23T08:23:46.757" v="1292" actId="14100"/>
        <pc:sldMkLst>
          <pc:docMk/>
          <pc:sldMk cId="2724844152" sldId="4864"/>
        </pc:sldMkLst>
        <pc:spChg chg="del">
          <ac:chgData name="Charmaine Valente" userId="254e5c11-3660-4081-a93d-01ab7a162ea1" providerId="ADAL" clId="{3144E1FC-51C8-4717-924C-CB0DB3ACE91B}" dt="2024-04-23T08:17:12.806" v="1261" actId="478"/>
          <ac:spMkLst>
            <pc:docMk/>
            <pc:sldMk cId="2724844152" sldId="4864"/>
            <ac:spMk id="2" creationId="{60C8A50C-F25A-76C9-8B39-9BF063B57ED6}"/>
          </ac:spMkLst>
        </pc:spChg>
        <pc:spChg chg="del">
          <ac:chgData name="Charmaine Valente" userId="254e5c11-3660-4081-a93d-01ab7a162ea1" providerId="ADAL" clId="{3144E1FC-51C8-4717-924C-CB0DB3ACE91B}" dt="2024-04-23T08:17:07.058" v="1260"/>
          <ac:spMkLst>
            <pc:docMk/>
            <pc:sldMk cId="2724844152" sldId="4864"/>
            <ac:spMk id="3" creationId="{90D6ADDE-218F-C639-DF1F-447D542C9A60}"/>
          </ac:spMkLst>
        </pc:spChg>
        <pc:spChg chg="del">
          <ac:chgData name="Charmaine Valente" userId="254e5c11-3660-4081-a93d-01ab7a162ea1" providerId="ADAL" clId="{3144E1FC-51C8-4717-924C-CB0DB3ACE91B}" dt="2024-04-23T08:18:15.466" v="1267" actId="478"/>
          <ac:spMkLst>
            <pc:docMk/>
            <pc:sldMk cId="2724844152" sldId="4864"/>
            <ac:spMk id="4" creationId="{88E4C8AB-23E0-F8A1-1DA3-687B90046AD1}"/>
          </ac:spMkLst>
        </pc:spChg>
        <pc:spChg chg="add del mod">
          <ac:chgData name="Charmaine Valente" userId="254e5c11-3660-4081-a93d-01ab7a162ea1" providerId="ADAL" clId="{3144E1FC-51C8-4717-924C-CB0DB3ACE91B}" dt="2024-04-23T08:20:10.537" v="1272" actId="478"/>
          <ac:spMkLst>
            <pc:docMk/>
            <pc:sldMk cId="2724844152" sldId="4864"/>
            <ac:spMk id="7" creationId="{AB680314-7860-9623-0953-484A05DD5A31}"/>
          </ac:spMkLst>
        </pc:spChg>
        <pc:spChg chg="add mod">
          <ac:chgData name="Charmaine Valente" userId="254e5c11-3660-4081-a93d-01ab7a162ea1" providerId="ADAL" clId="{3144E1FC-51C8-4717-924C-CB0DB3ACE91B}" dt="2024-04-23T08:23:46.757" v="1292" actId="14100"/>
          <ac:spMkLst>
            <pc:docMk/>
            <pc:sldMk cId="2724844152" sldId="4864"/>
            <ac:spMk id="10" creationId="{1807D55A-C8F7-C690-C6F9-1549774B3AA9}"/>
          </ac:spMkLst>
        </pc:spChg>
        <pc:spChg chg="add mod">
          <ac:chgData name="Charmaine Valente" userId="254e5c11-3660-4081-a93d-01ab7a162ea1" providerId="ADAL" clId="{3144E1FC-51C8-4717-924C-CB0DB3ACE91B}" dt="2024-04-23T08:23:30.167" v="1291" actId="14100"/>
          <ac:spMkLst>
            <pc:docMk/>
            <pc:sldMk cId="2724844152" sldId="4864"/>
            <ac:spMk id="16" creationId="{9B39F334-249B-CB34-3370-B0D9BECBD2E9}"/>
          </ac:spMkLst>
        </pc:spChg>
        <pc:graphicFrameChg chg="add mod modGraphic">
          <ac:chgData name="Charmaine Valente" userId="254e5c11-3660-4081-a93d-01ab7a162ea1" providerId="ADAL" clId="{3144E1FC-51C8-4717-924C-CB0DB3ACE91B}" dt="2024-04-23T08:18:12.867" v="1266" actId="255"/>
          <ac:graphicFrameMkLst>
            <pc:docMk/>
            <pc:sldMk cId="2724844152" sldId="4864"/>
            <ac:graphicFrameMk id="5" creationId="{4B3D18D0-81E1-A1EF-7737-98B4E35A8ECE}"/>
          </ac:graphicFrameMkLst>
        </pc:graphicFrameChg>
        <pc:graphicFrameChg chg="add del mod modGraphic">
          <ac:chgData name="Charmaine Valente" userId="254e5c11-3660-4081-a93d-01ab7a162ea1" providerId="ADAL" clId="{3144E1FC-51C8-4717-924C-CB0DB3ACE91B}" dt="2024-04-23T08:20:20.368" v="1275" actId="478"/>
          <ac:graphicFrameMkLst>
            <pc:docMk/>
            <pc:sldMk cId="2724844152" sldId="4864"/>
            <ac:graphicFrameMk id="8" creationId="{9B6D395D-B9CF-60D6-B2CC-AE30A2C9ECE4}"/>
          </ac:graphicFrameMkLst>
        </pc:graphicFrameChg>
        <pc:graphicFrameChg chg="add del mod">
          <ac:chgData name="Charmaine Valente" userId="254e5c11-3660-4081-a93d-01ab7a162ea1" providerId="ADAL" clId="{3144E1FC-51C8-4717-924C-CB0DB3ACE91B}" dt="2024-04-23T08:21:21.575" v="1280" actId="478"/>
          <ac:graphicFrameMkLst>
            <pc:docMk/>
            <pc:sldMk cId="2724844152" sldId="4864"/>
            <ac:graphicFrameMk id="11" creationId="{1478D1E8-7C8A-9E73-FB3A-F9114E8DAF09}"/>
          </ac:graphicFrameMkLst>
        </pc:graphicFrameChg>
        <pc:graphicFrameChg chg="add mod">
          <ac:chgData name="Charmaine Valente" userId="254e5c11-3660-4081-a93d-01ab7a162ea1" providerId="ADAL" clId="{3144E1FC-51C8-4717-924C-CB0DB3ACE91B}" dt="2024-04-23T08:21:45.735" v="1281"/>
          <ac:graphicFrameMkLst>
            <pc:docMk/>
            <pc:sldMk cId="2724844152" sldId="4864"/>
            <ac:graphicFrameMk id="12" creationId="{85B81C79-9303-5F93-2BFE-DC96F631B37E}"/>
          </ac:graphicFrameMkLst>
        </pc:graphicFrameChg>
        <pc:picChg chg="add mod">
          <ac:chgData name="Charmaine Valente" userId="254e5c11-3660-4081-a93d-01ab7a162ea1" providerId="ADAL" clId="{3144E1FC-51C8-4717-924C-CB0DB3ACE91B}" dt="2024-04-23T08:22:34.564" v="1284" actId="1076"/>
          <ac:picMkLst>
            <pc:docMk/>
            <pc:sldMk cId="2724844152" sldId="4864"/>
            <ac:picMk id="14" creationId="{B05D45DC-9DF6-E5B4-E7D0-E6516A8419EA}"/>
          </ac:picMkLst>
        </pc:picChg>
      </pc:sldChg>
      <pc:sldChg chg="addSp modSp new del mod">
        <pc:chgData name="Charmaine Valente" userId="254e5c11-3660-4081-a93d-01ab7a162ea1" providerId="ADAL" clId="{3144E1FC-51C8-4717-924C-CB0DB3ACE91B}" dt="2024-05-01T10:18:59.091" v="2679" actId="47"/>
        <pc:sldMkLst>
          <pc:docMk/>
          <pc:sldMk cId="2469342404" sldId="4865"/>
        </pc:sldMkLst>
        <pc:spChg chg="add mod">
          <ac:chgData name="Charmaine Valente" userId="254e5c11-3660-4081-a93d-01ab7a162ea1" providerId="ADAL" clId="{3144E1FC-51C8-4717-924C-CB0DB3ACE91B}" dt="2024-04-23T11:39:10.470" v="1617" actId="20577"/>
          <ac:spMkLst>
            <pc:docMk/>
            <pc:sldMk cId="2469342404" sldId="4865"/>
            <ac:spMk id="5" creationId="{636D79CA-55A9-2E4F-48E2-C626A1E4DE17}"/>
          </ac:spMkLst>
        </pc:spChg>
        <pc:picChg chg="add mod">
          <ac:chgData name="Charmaine Valente" userId="254e5c11-3660-4081-a93d-01ab7a162ea1" providerId="ADAL" clId="{3144E1FC-51C8-4717-924C-CB0DB3ACE91B}" dt="2024-04-23T11:37:48.418" v="1583" actId="1076"/>
          <ac:picMkLst>
            <pc:docMk/>
            <pc:sldMk cId="2469342404" sldId="4865"/>
            <ac:picMk id="3" creationId="{492C9ED9-26F9-C654-9C63-78D20573A593}"/>
          </ac:picMkLst>
        </pc:picChg>
      </pc:sldChg>
      <pc:sldMasterChg chg="delSldLayout">
        <pc:chgData name="Charmaine Valente" userId="254e5c11-3660-4081-a93d-01ab7a162ea1" providerId="ADAL" clId="{3144E1FC-51C8-4717-924C-CB0DB3ACE91B}" dt="2024-04-10T10:08:42.680" v="1043" actId="47"/>
        <pc:sldMasterMkLst>
          <pc:docMk/>
          <pc:sldMasterMk cId="1031692517" sldId="2147483658"/>
        </pc:sldMasterMkLst>
        <pc:sldLayoutChg chg="del">
          <pc:chgData name="Charmaine Valente" userId="254e5c11-3660-4081-a93d-01ab7a162ea1" providerId="ADAL" clId="{3144E1FC-51C8-4717-924C-CB0DB3ACE91B}" dt="2024-04-10T10:08:42.680" v="1043" actId="47"/>
          <pc:sldLayoutMkLst>
            <pc:docMk/>
            <pc:sldMasterMk cId="1031692517" sldId="2147483658"/>
            <pc:sldLayoutMk cId="248250488" sldId="2147483680"/>
          </pc:sldLayoutMkLst>
        </pc:sldLayoutChg>
        <pc:sldLayoutChg chg="del">
          <pc:chgData name="Charmaine Valente" userId="254e5c11-3660-4081-a93d-01ab7a162ea1" providerId="ADAL" clId="{3144E1FC-51C8-4717-924C-CB0DB3ACE91B}" dt="2024-04-09T18:39:47.239" v="99" actId="47"/>
          <pc:sldLayoutMkLst>
            <pc:docMk/>
            <pc:sldMasterMk cId="1031692517" sldId="2147483658"/>
            <pc:sldLayoutMk cId="1632435658" sldId="2147483680"/>
          </pc:sldLayoutMkLst>
        </pc:sldLayoutChg>
        <pc:sldLayoutChg chg="del">
          <pc:chgData name="Charmaine Valente" userId="254e5c11-3660-4081-a93d-01ab7a162ea1" providerId="ADAL" clId="{3144E1FC-51C8-4717-924C-CB0DB3ACE91B}" dt="2024-04-10T09:59:30.281" v="981" actId="47"/>
          <pc:sldLayoutMkLst>
            <pc:docMk/>
            <pc:sldMasterMk cId="1031692517" sldId="2147483658"/>
            <pc:sldLayoutMk cId="2663875589" sldId="2147483680"/>
          </pc:sldLayoutMkLst>
        </pc:sldLayoutChg>
        <pc:sldLayoutChg chg="del">
          <pc:chgData name="Charmaine Valente" userId="254e5c11-3660-4081-a93d-01ab7a162ea1" providerId="ADAL" clId="{3144E1FC-51C8-4717-924C-CB0DB3ACE91B}" dt="2024-04-09T19:15:43.632" v="733" actId="47"/>
          <pc:sldLayoutMkLst>
            <pc:docMk/>
            <pc:sldMasterMk cId="1031692517" sldId="2147483658"/>
            <pc:sldLayoutMk cId="4160717122" sldId="2147483680"/>
          </pc:sldLayoutMkLst>
        </pc:sldLayoutChg>
        <pc:sldLayoutChg chg="del">
          <pc:chgData name="Charmaine Valente" userId="254e5c11-3660-4081-a93d-01ab7a162ea1" providerId="ADAL" clId="{3144E1FC-51C8-4717-924C-CB0DB3ACE91B}" dt="2024-04-10T10:04:26.290" v="1008" actId="47"/>
          <pc:sldLayoutMkLst>
            <pc:docMk/>
            <pc:sldMasterMk cId="1031692517" sldId="2147483658"/>
            <pc:sldLayoutMk cId="4214663360" sldId="2147483680"/>
          </pc:sldLayoutMkLst>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FA661A-41FF-47A0-97ED-207C4B16BD65}"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3B038631-BDD9-471A-9A4C-19720E6AB889}">
      <dgm:prSet/>
      <dgm:spPr/>
      <dgm:t>
        <a:bodyPr/>
        <a:lstStyle/>
        <a:p>
          <a:pPr>
            <a:lnSpc>
              <a:spcPct val="100000"/>
            </a:lnSpc>
            <a:defRPr cap="all"/>
          </a:pPr>
          <a:r>
            <a:rPr lang="en-GB"/>
            <a:t>The government has decided to phase the delivery of the LLE </a:t>
          </a:r>
          <a:r>
            <a:rPr lang="en-GB" b="1"/>
            <a:t>during AY 2025/26</a:t>
          </a:r>
          <a:r>
            <a:rPr lang="en-GB"/>
            <a:t>.</a:t>
          </a:r>
          <a:endParaRPr lang="en-US"/>
        </a:p>
      </dgm:t>
    </dgm:pt>
    <dgm:pt modelId="{8812EDDE-0BDE-46A6-B319-41E15510498C}" type="parTrans" cxnId="{0836AFD9-BE8A-4884-9CAE-902A586DF1F6}">
      <dgm:prSet/>
      <dgm:spPr/>
      <dgm:t>
        <a:bodyPr/>
        <a:lstStyle/>
        <a:p>
          <a:endParaRPr lang="en-US"/>
        </a:p>
      </dgm:t>
    </dgm:pt>
    <dgm:pt modelId="{80B98CAF-C789-48E4-A572-AC0288C20EEA}" type="sibTrans" cxnId="{0836AFD9-BE8A-4884-9CAE-902A586DF1F6}">
      <dgm:prSet/>
      <dgm:spPr/>
      <dgm:t>
        <a:bodyPr/>
        <a:lstStyle/>
        <a:p>
          <a:endParaRPr lang="en-US"/>
        </a:p>
      </dgm:t>
    </dgm:pt>
    <dgm:pt modelId="{0D76C295-C0A4-4762-9D0C-80FFE75FB5B2}">
      <dgm:prSet/>
      <dgm:spPr/>
      <dgm:t>
        <a:bodyPr/>
        <a:lstStyle/>
        <a:p>
          <a:pPr>
            <a:lnSpc>
              <a:spcPct val="100000"/>
            </a:lnSpc>
            <a:defRPr cap="all"/>
          </a:pPr>
          <a:r>
            <a:rPr lang="en-GB" dirty="0"/>
            <a:t>This will mean that the first LLE learners will apply for their funding in </a:t>
          </a:r>
          <a:r>
            <a:rPr lang="en-GB" b="1" i="1" u="sng" dirty="0"/>
            <a:t>September 2025 (instead of February 2025) </a:t>
          </a:r>
          <a:r>
            <a:rPr lang="en-GB" dirty="0"/>
            <a:t>and commence study of their courses and modules from </a:t>
          </a:r>
          <a:r>
            <a:rPr lang="en-GB" b="1" i="1" u="sng" dirty="0"/>
            <a:t>January 2026 (instead of September 2025). </a:t>
          </a:r>
          <a:endParaRPr lang="en-US" dirty="0"/>
        </a:p>
      </dgm:t>
    </dgm:pt>
    <dgm:pt modelId="{8B4CA746-B292-4D0F-B128-C847E13BC534}" type="parTrans" cxnId="{F04DC195-3C2F-4568-B835-EA638B7BFC91}">
      <dgm:prSet/>
      <dgm:spPr/>
      <dgm:t>
        <a:bodyPr/>
        <a:lstStyle/>
        <a:p>
          <a:endParaRPr lang="en-US"/>
        </a:p>
      </dgm:t>
    </dgm:pt>
    <dgm:pt modelId="{EE31A1F0-EA72-4840-A11D-3D0B00B78ACC}" type="sibTrans" cxnId="{F04DC195-3C2F-4568-B835-EA638B7BFC91}">
      <dgm:prSet/>
      <dgm:spPr/>
      <dgm:t>
        <a:bodyPr/>
        <a:lstStyle/>
        <a:p>
          <a:endParaRPr lang="en-US"/>
        </a:p>
      </dgm:t>
    </dgm:pt>
    <dgm:pt modelId="{838E7C33-9D20-4A3E-B6C5-E3AEBC2B383A}" type="pres">
      <dgm:prSet presAssocID="{35FA661A-41FF-47A0-97ED-207C4B16BD65}" presName="root" presStyleCnt="0">
        <dgm:presLayoutVars>
          <dgm:dir/>
          <dgm:resizeHandles val="exact"/>
        </dgm:presLayoutVars>
      </dgm:prSet>
      <dgm:spPr/>
    </dgm:pt>
    <dgm:pt modelId="{A08EE9FF-A41F-4213-B637-0E76DF0B0083}" type="pres">
      <dgm:prSet presAssocID="{3B038631-BDD9-471A-9A4C-19720E6AB889}" presName="compNode" presStyleCnt="0"/>
      <dgm:spPr/>
    </dgm:pt>
    <dgm:pt modelId="{B70B93CB-52D8-4877-88B0-BCF7215D5EF2}" type="pres">
      <dgm:prSet presAssocID="{3B038631-BDD9-471A-9A4C-19720E6AB889}" presName="iconBgRect" presStyleLbl="bgShp" presStyleIdx="0" presStyleCnt="2"/>
      <dgm:spPr/>
    </dgm:pt>
    <dgm:pt modelId="{0A25421E-2174-4C0E-9FC3-4E64F3AE3706}" type="pres">
      <dgm:prSet presAssocID="{3B038631-BDD9-471A-9A4C-19720E6AB88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nk"/>
        </a:ext>
      </dgm:extLst>
    </dgm:pt>
    <dgm:pt modelId="{F8BFC3DE-1AF5-48BB-AB3F-ECFEB7F4EB75}" type="pres">
      <dgm:prSet presAssocID="{3B038631-BDD9-471A-9A4C-19720E6AB889}" presName="spaceRect" presStyleCnt="0"/>
      <dgm:spPr/>
    </dgm:pt>
    <dgm:pt modelId="{78E0AF35-834D-4832-863F-231C7A10517B}" type="pres">
      <dgm:prSet presAssocID="{3B038631-BDD9-471A-9A4C-19720E6AB889}" presName="textRect" presStyleLbl="revTx" presStyleIdx="0" presStyleCnt="2">
        <dgm:presLayoutVars>
          <dgm:chMax val="1"/>
          <dgm:chPref val="1"/>
        </dgm:presLayoutVars>
      </dgm:prSet>
      <dgm:spPr/>
    </dgm:pt>
    <dgm:pt modelId="{92E24550-0230-46A7-824B-BA4E9DC10091}" type="pres">
      <dgm:prSet presAssocID="{80B98CAF-C789-48E4-A572-AC0288C20EEA}" presName="sibTrans" presStyleCnt="0"/>
      <dgm:spPr/>
    </dgm:pt>
    <dgm:pt modelId="{012F09E9-3D3E-4D5D-BBD7-493B459C2F0C}" type="pres">
      <dgm:prSet presAssocID="{0D76C295-C0A4-4762-9D0C-80FFE75FB5B2}" presName="compNode" presStyleCnt="0"/>
      <dgm:spPr/>
    </dgm:pt>
    <dgm:pt modelId="{3692FC63-2A72-43A1-9DDD-6D16D9CD6125}" type="pres">
      <dgm:prSet presAssocID="{0D76C295-C0A4-4762-9D0C-80FFE75FB5B2}" presName="iconBgRect" presStyleLbl="bgShp" presStyleIdx="1" presStyleCnt="2"/>
      <dgm:spPr/>
    </dgm:pt>
    <dgm:pt modelId="{F693EF88-FB1A-4A4E-B929-35FD8B05F274}" type="pres">
      <dgm:prSet presAssocID="{0D76C295-C0A4-4762-9D0C-80FFE75FB5B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4A6534E1-1D14-4844-8F15-A5EE34B35A9C}" type="pres">
      <dgm:prSet presAssocID="{0D76C295-C0A4-4762-9D0C-80FFE75FB5B2}" presName="spaceRect" presStyleCnt="0"/>
      <dgm:spPr/>
    </dgm:pt>
    <dgm:pt modelId="{F2ABBCCC-8653-4839-A1BC-4C932C527FBE}" type="pres">
      <dgm:prSet presAssocID="{0D76C295-C0A4-4762-9D0C-80FFE75FB5B2}" presName="textRect" presStyleLbl="revTx" presStyleIdx="1" presStyleCnt="2">
        <dgm:presLayoutVars>
          <dgm:chMax val="1"/>
          <dgm:chPref val="1"/>
        </dgm:presLayoutVars>
      </dgm:prSet>
      <dgm:spPr/>
    </dgm:pt>
  </dgm:ptLst>
  <dgm:cxnLst>
    <dgm:cxn modelId="{898D3038-D7D5-4547-823E-8388467BACB9}" type="presOf" srcId="{35FA661A-41FF-47A0-97ED-207C4B16BD65}" destId="{838E7C33-9D20-4A3E-B6C5-E3AEBC2B383A}" srcOrd="0" destOrd="0" presId="urn:microsoft.com/office/officeart/2018/5/layout/IconCircleLabelList"/>
    <dgm:cxn modelId="{3FBFD659-9037-4E82-8762-79DE9BDFBCF5}" type="presOf" srcId="{0D76C295-C0A4-4762-9D0C-80FFE75FB5B2}" destId="{F2ABBCCC-8653-4839-A1BC-4C932C527FBE}" srcOrd="0" destOrd="0" presId="urn:microsoft.com/office/officeart/2018/5/layout/IconCircleLabelList"/>
    <dgm:cxn modelId="{F04DC195-3C2F-4568-B835-EA638B7BFC91}" srcId="{35FA661A-41FF-47A0-97ED-207C4B16BD65}" destId="{0D76C295-C0A4-4762-9D0C-80FFE75FB5B2}" srcOrd="1" destOrd="0" parTransId="{8B4CA746-B292-4D0F-B128-C847E13BC534}" sibTransId="{EE31A1F0-EA72-4840-A11D-3D0B00B78ACC}"/>
    <dgm:cxn modelId="{BF4775D5-E27A-4744-B1DB-8FFB90D32C44}" type="presOf" srcId="{3B038631-BDD9-471A-9A4C-19720E6AB889}" destId="{78E0AF35-834D-4832-863F-231C7A10517B}" srcOrd="0" destOrd="0" presId="urn:microsoft.com/office/officeart/2018/5/layout/IconCircleLabelList"/>
    <dgm:cxn modelId="{0836AFD9-BE8A-4884-9CAE-902A586DF1F6}" srcId="{35FA661A-41FF-47A0-97ED-207C4B16BD65}" destId="{3B038631-BDD9-471A-9A4C-19720E6AB889}" srcOrd="0" destOrd="0" parTransId="{8812EDDE-0BDE-46A6-B319-41E15510498C}" sibTransId="{80B98CAF-C789-48E4-A572-AC0288C20EEA}"/>
    <dgm:cxn modelId="{8396D036-C260-4FFC-8632-52C1DDFB3061}" type="presParOf" srcId="{838E7C33-9D20-4A3E-B6C5-E3AEBC2B383A}" destId="{A08EE9FF-A41F-4213-B637-0E76DF0B0083}" srcOrd="0" destOrd="0" presId="urn:microsoft.com/office/officeart/2018/5/layout/IconCircleLabelList"/>
    <dgm:cxn modelId="{305F75FA-40BB-4024-919C-9069748D54B4}" type="presParOf" srcId="{A08EE9FF-A41F-4213-B637-0E76DF0B0083}" destId="{B70B93CB-52D8-4877-88B0-BCF7215D5EF2}" srcOrd="0" destOrd="0" presId="urn:microsoft.com/office/officeart/2018/5/layout/IconCircleLabelList"/>
    <dgm:cxn modelId="{536DEABA-8F8A-455C-B546-BA1B0B566AF0}" type="presParOf" srcId="{A08EE9FF-A41F-4213-B637-0E76DF0B0083}" destId="{0A25421E-2174-4C0E-9FC3-4E64F3AE3706}" srcOrd="1" destOrd="0" presId="urn:microsoft.com/office/officeart/2018/5/layout/IconCircleLabelList"/>
    <dgm:cxn modelId="{7838A9E5-BF79-4903-BE37-2766EA1E5C34}" type="presParOf" srcId="{A08EE9FF-A41F-4213-B637-0E76DF0B0083}" destId="{F8BFC3DE-1AF5-48BB-AB3F-ECFEB7F4EB75}" srcOrd="2" destOrd="0" presId="urn:microsoft.com/office/officeart/2018/5/layout/IconCircleLabelList"/>
    <dgm:cxn modelId="{A192F6EA-DD01-47DF-81E8-8A7D5D2326DE}" type="presParOf" srcId="{A08EE9FF-A41F-4213-B637-0E76DF0B0083}" destId="{78E0AF35-834D-4832-863F-231C7A10517B}" srcOrd="3" destOrd="0" presId="urn:microsoft.com/office/officeart/2018/5/layout/IconCircleLabelList"/>
    <dgm:cxn modelId="{63494C90-7E0D-456A-8677-186A5BBE7B98}" type="presParOf" srcId="{838E7C33-9D20-4A3E-B6C5-E3AEBC2B383A}" destId="{92E24550-0230-46A7-824B-BA4E9DC10091}" srcOrd="1" destOrd="0" presId="urn:microsoft.com/office/officeart/2018/5/layout/IconCircleLabelList"/>
    <dgm:cxn modelId="{60F8595A-0B5A-4C83-91CC-04A7CECF3633}" type="presParOf" srcId="{838E7C33-9D20-4A3E-B6C5-E3AEBC2B383A}" destId="{012F09E9-3D3E-4D5D-BBD7-493B459C2F0C}" srcOrd="2" destOrd="0" presId="urn:microsoft.com/office/officeart/2018/5/layout/IconCircleLabelList"/>
    <dgm:cxn modelId="{4262C854-5199-4B9B-B2C0-3DAFC607B60E}" type="presParOf" srcId="{012F09E9-3D3E-4D5D-BBD7-493B459C2F0C}" destId="{3692FC63-2A72-43A1-9DDD-6D16D9CD6125}" srcOrd="0" destOrd="0" presId="urn:microsoft.com/office/officeart/2018/5/layout/IconCircleLabelList"/>
    <dgm:cxn modelId="{409737C7-97A6-4ABC-819C-1CF75182BCE9}" type="presParOf" srcId="{012F09E9-3D3E-4D5D-BBD7-493B459C2F0C}" destId="{F693EF88-FB1A-4A4E-B929-35FD8B05F274}" srcOrd="1" destOrd="0" presId="urn:microsoft.com/office/officeart/2018/5/layout/IconCircleLabelList"/>
    <dgm:cxn modelId="{804330C6-831C-4424-86F6-9075357DE902}" type="presParOf" srcId="{012F09E9-3D3E-4D5D-BBD7-493B459C2F0C}" destId="{4A6534E1-1D14-4844-8F15-A5EE34B35A9C}" srcOrd="2" destOrd="0" presId="urn:microsoft.com/office/officeart/2018/5/layout/IconCircleLabelList"/>
    <dgm:cxn modelId="{E83F42E8-C9D6-407B-A251-DFB696001CD8}" type="presParOf" srcId="{012F09E9-3D3E-4D5D-BBD7-493B459C2F0C}" destId="{F2ABBCCC-8653-4839-A1BC-4C932C527FBE}"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0B93CB-52D8-4877-88B0-BCF7215D5EF2}">
      <dsp:nvSpPr>
        <dsp:cNvPr id="0" name=""/>
        <dsp:cNvSpPr/>
      </dsp:nvSpPr>
      <dsp:spPr>
        <a:xfrm>
          <a:off x="2432727" y="494699"/>
          <a:ext cx="2196000" cy="2196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25421E-2174-4C0E-9FC3-4E64F3AE3706}">
      <dsp:nvSpPr>
        <dsp:cNvPr id="0" name=""/>
        <dsp:cNvSpPr/>
      </dsp:nvSpPr>
      <dsp:spPr>
        <a:xfrm>
          <a:off x="2900727" y="962699"/>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E0AF35-834D-4832-863F-231C7A10517B}">
      <dsp:nvSpPr>
        <dsp:cNvPr id="0" name=""/>
        <dsp:cNvSpPr/>
      </dsp:nvSpPr>
      <dsp:spPr>
        <a:xfrm>
          <a:off x="1730727" y="3374700"/>
          <a:ext cx="3600000"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kern="1200"/>
            <a:t>The government has decided to phase the delivery of the LLE </a:t>
          </a:r>
          <a:r>
            <a:rPr lang="en-GB" sz="1100" b="1" kern="1200"/>
            <a:t>during AY 2025/26</a:t>
          </a:r>
          <a:r>
            <a:rPr lang="en-GB" sz="1100" kern="1200"/>
            <a:t>.</a:t>
          </a:r>
          <a:endParaRPr lang="en-US" sz="1100" kern="1200"/>
        </a:p>
      </dsp:txBody>
      <dsp:txXfrm>
        <a:off x="1730727" y="3374700"/>
        <a:ext cx="3600000" cy="855000"/>
      </dsp:txXfrm>
    </dsp:sp>
    <dsp:sp modelId="{3692FC63-2A72-43A1-9DDD-6D16D9CD6125}">
      <dsp:nvSpPr>
        <dsp:cNvPr id="0" name=""/>
        <dsp:cNvSpPr/>
      </dsp:nvSpPr>
      <dsp:spPr>
        <a:xfrm>
          <a:off x="6662727" y="494699"/>
          <a:ext cx="2196000" cy="2196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93EF88-FB1A-4A4E-B929-35FD8B05F274}">
      <dsp:nvSpPr>
        <dsp:cNvPr id="0" name=""/>
        <dsp:cNvSpPr/>
      </dsp:nvSpPr>
      <dsp:spPr>
        <a:xfrm>
          <a:off x="7130727" y="962699"/>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ABBCCC-8653-4839-A1BC-4C932C527FBE}">
      <dsp:nvSpPr>
        <dsp:cNvPr id="0" name=""/>
        <dsp:cNvSpPr/>
      </dsp:nvSpPr>
      <dsp:spPr>
        <a:xfrm>
          <a:off x="5960727" y="3374700"/>
          <a:ext cx="3600000"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kern="1200" dirty="0"/>
            <a:t>This will mean that the first LLE learners will apply for their funding in </a:t>
          </a:r>
          <a:r>
            <a:rPr lang="en-GB" sz="1100" b="1" i="1" u="sng" kern="1200" dirty="0"/>
            <a:t>September 2025 (instead of February 2025) </a:t>
          </a:r>
          <a:r>
            <a:rPr lang="en-GB" sz="1100" kern="1200" dirty="0"/>
            <a:t>and commence study of their courses and modules from </a:t>
          </a:r>
          <a:r>
            <a:rPr lang="en-GB" sz="1100" b="1" i="1" u="sng" kern="1200" dirty="0"/>
            <a:t>January 2026 (instead of September 2025). </a:t>
          </a:r>
          <a:endParaRPr lang="en-US" sz="1100" kern="1200" dirty="0"/>
        </a:p>
      </dsp:txBody>
      <dsp:txXfrm>
        <a:off x="5960727" y="3374700"/>
        <a:ext cx="3600000" cy="855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4DAE4B2-5839-4055-9264-FA675C6B65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B2F6532-74E6-46AF-A8D9-68461658A63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3ABF79-3640-4F4A-B388-02D475DAF84B}" type="datetimeFigureOut">
              <a:rPr lang="en-GB" smtClean="0"/>
              <a:t>01/05/2024</a:t>
            </a:fld>
            <a:endParaRPr lang="en-GB"/>
          </a:p>
        </p:txBody>
      </p:sp>
      <p:sp>
        <p:nvSpPr>
          <p:cNvPr id="4" name="Footer Placeholder 3">
            <a:extLst>
              <a:ext uri="{FF2B5EF4-FFF2-40B4-BE49-F238E27FC236}">
                <a16:creationId xmlns:a16="http://schemas.microsoft.com/office/drawing/2014/main" id="{B13F9310-D68D-4886-89A7-E16792ED2CB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8154EE9-C4C3-4C16-906A-0B4A49DEB7A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F04360-2F6F-47B8-96C7-C7DCCDE405A5}" type="slidenum">
              <a:rPr lang="en-GB" smtClean="0"/>
              <a:t>‹#›</a:t>
            </a:fld>
            <a:endParaRPr lang="en-GB"/>
          </a:p>
        </p:txBody>
      </p:sp>
    </p:spTree>
    <p:extLst>
      <p:ext uri="{BB962C8B-B14F-4D97-AF65-F5344CB8AC3E}">
        <p14:creationId xmlns:p14="http://schemas.microsoft.com/office/powerpoint/2010/main" val="1916885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7DDCB0-F6F2-4EE4-9E63-2403079DF64F}" type="datetimeFigureOut">
              <a:rPr lang="en-GB" smtClean="0"/>
              <a:t>01/05/2024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F11AC9-AF2D-4E36-8723-F4461E689A37}" type="slidenum">
              <a:rPr lang="en-GB" smtClean="0"/>
              <a:t>‹#›</a:t>
            </a:fld>
            <a:endParaRPr lang="en-GB"/>
          </a:p>
        </p:txBody>
      </p:sp>
    </p:spTree>
    <p:extLst>
      <p:ext uri="{BB962C8B-B14F-4D97-AF65-F5344CB8AC3E}">
        <p14:creationId xmlns:p14="http://schemas.microsoft.com/office/powerpoint/2010/main" val="1005739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F11AC9-AF2D-4E36-8723-F4461E689A37}" type="slidenum">
              <a:rPr lang="en-GB" smtClean="0"/>
              <a:t>2</a:t>
            </a:fld>
            <a:endParaRPr lang="en-GB"/>
          </a:p>
        </p:txBody>
      </p:sp>
    </p:spTree>
    <p:extLst>
      <p:ext uri="{BB962C8B-B14F-4D97-AF65-F5344CB8AC3E}">
        <p14:creationId xmlns:p14="http://schemas.microsoft.com/office/powerpoint/2010/main" val="210412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https://www.gov.uk/apply-online-for-student-finance</a:t>
            </a:r>
          </a:p>
        </p:txBody>
      </p:sp>
      <p:sp>
        <p:nvSpPr>
          <p:cNvPr id="4" name="Slide Number Placeholder 3"/>
          <p:cNvSpPr>
            <a:spLocks noGrp="1"/>
          </p:cNvSpPr>
          <p:nvPr>
            <p:ph type="sldNum" sz="quarter" idx="5"/>
          </p:nvPr>
        </p:nvSpPr>
        <p:spPr/>
        <p:txBody>
          <a:bodyPr/>
          <a:lstStyle/>
          <a:p>
            <a:fld id="{83F11AC9-AF2D-4E36-8723-F4461E689A37}" type="slidenum">
              <a:rPr lang="en-GB" smtClean="0"/>
              <a:t>4</a:t>
            </a:fld>
            <a:endParaRPr lang="en-GB" dirty="0"/>
          </a:p>
        </p:txBody>
      </p:sp>
    </p:spTree>
    <p:extLst>
      <p:ext uri="{BB962C8B-B14F-4D97-AF65-F5344CB8AC3E}">
        <p14:creationId xmlns:p14="http://schemas.microsoft.com/office/powerpoint/2010/main" val="2588646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Although Turing (England) and Taith (Wales) are both government funding, they sit separately to SLC and the funding is run through Capita. The main thing to inform student is in relation to double funding for travel.</a:t>
            </a:r>
          </a:p>
          <a:p>
            <a:endParaRPr lang="en-GB" dirty="0"/>
          </a:p>
          <a:p>
            <a:r>
              <a:rPr lang="en-GB" dirty="0"/>
              <a:t>Capita may not be running Turing in 2024/25 – awaiting further details</a:t>
            </a:r>
          </a:p>
        </p:txBody>
      </p:sp>
      <p:sp>
        <p:nvSpPr>
          <p:cNvPr id="4" name="Slide Number Placeholder 3"/>
          <p:cNvSpPr>
            <a:spLocks noGrp="1"/>
          </p:cNvSpPr>
          <p:nvPr>
            <p:ph type="sldNum" sz="quarter" idx="5"/>
          </p:nvPr>
        </p:nvSpPr>
        <p:spPr/>
        <p:txBody>
          <a:bodyPr/>
          <a:lstStyle/>
          <a:p>
            <a:fld id="{83F11AC9-AF2D-4E36-8723-F4461E689A37}" type="slidenum">
              <a:rPr lang="en-GB" smtClean="0"/>
              <a:t>10</a:t>
            </a:fld>
            <a:endParaRPr lang="en-GB"/>
          </a:p>
        </p:txBody>
      </p:sp>
    </p:spTree>
    <p:extLst>
      <p:ext uri="{BB962C8B-B14F-4D97-AF65-F5344CB8AC3E}">
        <p14:creationId xmlns:p14="http://schemas.microsoft.com/office/powerpoint/2010/main" val="1449196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Soon to be added to our SFE and SFW practitioner sites  for the student journey</a:t>
            </a:r>
          </a:p>
        </p:txBody>
      </p:sp>
      <p:sp>
        <p:nvSpPr>
          <p:cNvPr id="4" name="Slide Number Placeholder 3"/>
          <p:cNvSpPr>
            <a:spLocks noGrp="1"/>
          </p:cNvSpPr>
          <p:nvPr>
            <p:ph type="sldNum" sz="quarter" idx="5"/>
          </p:nvPr>
        </p:nvSpPr>
        <p:spPr/>
        <p:txBody>
          <a:bodyPr/>
          <a:lstStyle/>
          <a:p>
            <a:fld id="{83F11AC9-AF2D-4E36-8723-F4461E689A37}" type="slidenum">
              <a:rPr lang="en-GB" smtClean="0"/>
              <a:t>15</a:t>
            </a:fld>
            <a:endParaRPr lang="en-GB"/>
          </a:p>
        </p:txBody>
      </p:sp>
    </p:spTree>
    <p:extLst>
      <p:ext uri="{BB962C8B-B14F-4D97-AF65-F5344CB8AC3E}">
        <p14:creationId xmlns:p14="http://schemas.microsoft.com/office/powerpoint/2010/main" val="4283879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F11AC9-AF2D-4E36-8723-F4461E689A37}" type="slidenum">
              <a:rPr lang="en-GB" smtClean="0"/>
              <a:t>16</a:t>
            </a:fld>
            <a:endParaRPr lang="en-GB"/>
          </a:p>
        </p:txBody>
      </p:sp>
    </p:spTree>
    <p:extLst>
      <p:ext uri="{BB962C8B-B14F-4D97-AF65-F5344CB8AC3E}">
        <p14:creationId xmlns:p14="http://schemas.microsoft.com/office/powerpoint/2010/main" val="2618054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83F11AC9-AF2D-4E36-8723-F4461E689A37}" type="slidenum">
              <a:rPr lang="en-GB" smtClean="0"/>
              <a:t>18</a:t>
            </a:fld>
            <a:endParaRPr lang="en-GB"/>
          </a:p>
        </p:txBody>
      </p:sp>
    </p:spTree>
    <p:extLst>
      <p:ext uri="{BB962C8B-B14F-4D97-AF65-F5344CB8AC3E}">
        <p14:creationId xmlns:p14="http://schemas.microsoft.com/office/powerpoint/2010/main" val="726283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BF9B5-1C33-4571-8522-7B7EA5C99957}"/>
              </a:ext>
            </a:extLst>
          </p:cNvPr>
          <p:cNvSpPr>
            <a:spLocks noGrp="1"/>
          </p:cNvSpPr>
          <p:nvPr>
            <p:ph type="ctrTitle"/>
          </p:nvPr>
        </p:nvSpPr>
        <p:spPr>
          <a:xfrm>
            <a:off x="1992086" y="2492828"/>
            <a:ext cx="8839200" cy="592589"/>
          </a:xfrm>
        </p:spPr>
        <p:txBody>
          <a:bodyPr anchor="b">
            <a:normAutofit/>
          </a:bodyPr>
          <a:lstStyle>
            <a:lvl1pPr algn="l">
              <a:defRPr sz="3600" b="1">
                <a:latin typeface="Helvetica LT Std" panose="020B0504020202020204" pitchFamily="34" charset="0"/>
              </a:defRPr>
            </a:lvl1pPr>
          </a:lstStyle>
          <a:p>
            <a:r>
              <a:rPr lang="en-US" dirty="0"/>
              <a:t>Click to edit Master title</a:t>
            </a:r>
            <a:endParaRPr lang="en-GB" dirty="0"/>
          </a:p>
        </p:txBody>
      </p:sp>
      <p:sp>
        <p:nvSpPr>
          <p:cNvPr id="3" name="Subtitle 2">
            <a:extLst>
              <a:ext uri="{FF2B5EF4-FFF2-40B4-BE49-F238E27FC236}">
                <a16:creationId xmlns:a16="http://schemas.microsoft.com/office/drawing/2014/main" id="{3576CC10-A5D5-4ECA-B0C8-532A0EBF2C8D}"/>
              </a:ext>
            </a:extLst>
          </p:cNvPr>
          <p:cNvSpPr>
            <a:spLocks noGrp="1"/>
          </p:cNvSpPr>
          <p:nvPr>
            <p:ph type="subTitle" idx="1" hasCustomPrompt="1"/>
          </p:nvPr>
        </p:nvSpPr>
        <p:spPr>
          <a:xfrm>
            <a:off x="1992086" y="3733802"/>
            <a:ext cx="8839200" cy="1809520"/>
          </a:xfrm>
        </p:spPr>
        <p:txBody>
          <a:bodyPr>
            <a:normAutofit/>
          </a:bodyPr>
          <a:lstStyle>
            <a:lvl1pPr marL="0" indent="0" algn="l">
              <a:buNone/>
              <a:defRPr sz="1800">
                <a:latin typeface="Helvetica LT Std" panose="020B05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Aft>
                <a:spcPts val="600"/>
              </a:spcAft>
            </a:pPr>
            <a:r>
              <a:rPr lang="en-US" dirty="0">
                <a:latin typeface="Helvetica"/>
                <a:cs typeface="Helvetica"/>
              </a:rPr>
              <a:t>Name of presenter</a:t>
            </a:r>
          </a:p>
          <a:p>
            <a:pPr>
              <a:spcAft>
                <a:spcPts val="600"/>
              </a:spcAft>
            </a:pPr>
            <a:r>
              <a:rPr lang="en-US" dirty="0">
                <a:latin typeface="Helvetica"/>
                <a:cs typeface="Helvetica"/>
              </a:rPr>
              <a:t>Department/Role</a:t>
            </a:r>
          </a:p>
          <a:p>
            <a:pPr>
              <a:spcAft>
                <a:spcPts val="600"/>
              </a:spcAft>
            </a:pPr>
            <a:r>
              <a:rPr lang="en-US" dirty="0">
                <a:latin typeface="Helvetica"/>
                <a:cs typeface="Helvetica"/>
              </a:rPr>
              <a:t>Date</a:t>
            </a:r>
          </a:p>
        </p:txBody>
      </p:sp>
      <p:sp>
        <p:nvSpPr>
          <p:cNvPr id="4" name="Date Placeholder 3">
            <a:extLst>
              <a:ext uri="{FF2B5EF4-FFF2-40B4-BE49-F238E27FC236}">
                <a16:creationId xmlns:a16="http://schemas.microsoft.com/office/drawing/2014/main" id="{97542980-F39D-4A9C-B14B-D96F9144A825}"/>
              </a:ext>
            </a:extLst>
          </p:cNvPr>
          <p:cNvSpPr>
            <a:spLocks noGrp="1"/>
          </p:cNvSpPr>
          <p:nvPr>
            <p:ph type="dt" sz="half" idx="10"/>
          </p:nvPr>
        </p:nvSpPr>
        <p:spPr>
          <a:xfrm>
            <a:off x="838200" y="6356350"/>
            <a:ext cx="2743200" cy="365125"/>
          </a:xfrm>
          <a:prstGeom prst="rect">
            <a:avLst/>
          </a:prstGeom>
        </p:spPr>
        <p:txBody>
          <a:bodyPr/>
          <a:lstStyle/>
          <a:p>
            <a:fld id="{D26A4507-E8C5-446F-9859-549D3FB04DD3}" type="datetimeFigureOut">
              <a:rPr lang="en-GB" smtClean="0"/>
              <a:t>01/05/2024</a:t>
            </a:fld>
            <a:endParaRPr lang="en-GB"/>
          </a:p>
        </p:txBody>
      </p:sp>
      <p:sp>
        <p:nvSpPr>
          <p:cNvPr id="5" name="Footer Placeholder 4">
            <a:extLst>
              <a:ext uri="{FF2B5EF4-FFF2-40B4-BE49-F238E27FC236}">
                <a16:creationId xmlns:a16="http://schemas.microsoft.com/office/drawing/2014/main" id="{48430A52-B92E-4FC0-8842-CCAD069A037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E9513D3E-56E4-4673-9E14-5C7B54AFB626}"/>
              </a:ext>
            </a:extLst>
          </p:cNvPr>
          <p:cNvSpPr>
            <a:spLocks noGrp="1"/>
          </p:cNvSpPr>
          <p:nvPr>
            <p:ph type="sldNum" sz="quarter" idx="12"/>
          </p:nvPr>
        </p:nvSpPr>
        <p:spPr>
          <a:xfrm>
            <a:off x="8610600" y="6356350"/>
            <a:ext cx="2743200" cy="365125"/>
          </a:xfrm>
          <a:prstGeom prst="rect">
            <a:avLst/>
          </a:prstGeom>
        </p:spPr>
        <p:txBody>
          <a:bodyPr/>
          <a:lstStyle/>
          <a:p>
            <a:fld id="{2F70CE38-2648-4F50-A9E9-416D86C1965A}" type="slidenum">
              <a:rPr lang="en-GB" smtClean="0"/>
              <a:t>‹#›</a:t>
            </a:fld>
            <a:endParaRPr lang="en-GB"/>
          </a:p>
        </p:txBody>
      </p:sp>
    </p:spTree>
    <p:extLst>
      <p:ext uri="{BB962C8B-B14F-4D97-AF65-F5344CB8AC3E}">
        <p14:creationId xmlns:p14="http://schemas.microsoft.com/office/powerpoint/2010/main" val="3365666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2481332"/>
      </p:ext>
    </p:extLst>
  </p:cSld>
  <p:clrMapOvr>
    <a:masterClrMapping/>
  </p:clrMapOvr>
  <p:transition>
    <p:push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BE99B-A7FD-456A-8718-C2E9EC6B4E6B}"/>
              </a:ext>
            </a:extLst>
          </p:cNvPr>
          <p:cNvSpPr>
            <a:spLocks noGrp="1"/>
          </p:cNvSpPr>
          <p:nvPr>
            <p:ph type="title" hasCustomPrompt="1"/>
          </p:nvPr>
        </p:nvSpPr>
        <p:spPr>
          <a:xfrm>
            <a:off x="424541" y="435429"/>
            <a:ext cx="10515600" cy="653142"/>
          </a:xfrm>
        </p:spPr>
        <p:txBody>
          <a:bodyPr/>
          <a:lstStyle/>
          <a:p>
            <a:r>
              <a:rPr lang="en-US" dirty="0"/>
              <a:t>Insert slide header</a:t>
            </a:r>
            <a:endParaRPr lang="en-GB" dirty="0"/>
          </a:p>
        </p:txBody>
      </p:sp>
      <p:sp>
        <p:nvSpPr>
          <p:cNvPr id="3" name="Content Placeholder 2">
            <a:extLst>
              <a:ext uri="{FF2B5EF4-FFF2-40B4-BE49-F238E27FC236}">
                <a16:creationId xmlns:a16="http://schemas.microsoft.com/office/drawing/2014/main" id="{9065BDA4-4B37-4C71-BFF7-D847FDE61C97}"/>
              </a:ext>
            </a:extLst>
          </p:cNvPr>
          <p:cNvSpPr>
            <a:spLocks noGrp="1"/>
          </p:cNvSpPr>
          <p:nvPr>
            <p:ph sz="half" idx="1"/>
          </p:nvPr>
        </p:nvSpPr>
        <p:spPr>
          <a:xfrm>
            <a:off x="424543" y="12922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FE225208-545C-4597-A1F6-935761DAD5BA}"/>
              </a:ext>
            </a:extLst>
          </p:cNvPr>
          <p:cNvSpPr>
            <a:spLocks noGrp="1"/>
          </p:cNvSpPr>
          <p:nvPr>
            <p:ph sz="half" idx="2"/>
          </p:nvPr>
        </p:nvSpPr>
        <p:spPr>
          <a:xfrm>
            <a:off x="5758543" y="12922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39214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DEDB5-C1CC-48C1-96CD-368C42FDA067}"/>
              </a:ext>
            </a:extLst>
          </p:cNvPr>
          <p:cNvSpPr>
            <a:spLocks noGrp="1"/>
          </p:cNvSpPr>
          <p:nvPr>
            <p:ph type="title" hasCustomPrompt="1"/>
          </p:nvPr>
        </p:nvSpPr>
        <p:spPr>
          <a:xfrm>
            <a:off x="426131" y="435428"/>
            <a:ext cx="3932237" cy="685800"/>
          </a:xfrm>
        </p:spPr>
        <p:txBody>
          <a:bodyPr anchor="b">
            <a:normAutofit/>
          </a:bodyPr>
          <a:lstStyle>
            <a:lvl1pPr>
              <a:defRPr sz="3200"/>
            </a:lvl1pPr>
          </a:lstStyle>
          <a:p>
            <a:r>
              <a:rPr lang="en-US" dirty="0"/>
              <a:t>Insert slide header</a:t>
            </a:r>
            <a:endParaRPr lang="en-GB" dirty="0"/>
          </a:p>
        </p:txBody>
      </p:sp>
      <p:sp>
        <p:nvSpPr>
          <p:cNvPr id="3" name="Content Placeholder 2">
            <a:extLst>
              <a:ext uri="{FF2B5EF4-FFF2-40B4-BE49-F238E27FC236}">
                <a16:creationId xmlns:a16="http://schemas.microsoft.com/office/drawing/2014/main" id="{ADA1DE7F-6F60-4C82-A3C8-C82DBF1933FE}"/>
              </a:ext>
            </a:extLst>
          </p:cNvPr>
          <p:cNvSpPr>
            <a:spLocks noGrp="1"/>
          </p:cNvSpPr>
          <p:nvPr>
            <p:ph idx="1"/>
          </p:nvPr>
        </p:nvSpPr>
        <p:spPr>
          <a:xfrm>
            <a:off x="4736874" y="1183373"/>
            <a:ext cx="6172200" cy="3869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1BAF0231-185C-4E8A-88B7-3B4D83F4960D}"/>
              </a:ext>
            </a:extLst>
          </p:cNvPr>
          <p:cNvSpPr>
            <a:spLocks noGrp="1"/>
          </p:cNvSpPr>
          <p:nvPr>
            <p:ph type="body" sz="half" idx="2"/>
          </p:nvPr>
        </p:nvSpPr>
        <p:spPr>
          <a:xfrm>
            <a:off x="426131" y="1240974"/>
            <a:ext cx="3932237"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a:t>
            </a:r>
          </a:p>
        </p:txBody>
      </p:sp>
    </p:spTree>
    <p:extLst>
      <p:ext uri="{BB962C8B-B14F-4D97-AF65-F5344CB8AC3E}">
        <p14:creationId xmlns:p14="http://schemas.microsoft.com/office/powerpoint/2010/main" val="2022674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9E91D-BD7D-4A82-86C3-8805C669E7A6}"/>
              </a:ext>
            </a:extLst>
          </p:cNvPr>
          <p:cNvSpPr>
            <a:spLocks noGrp="1"/>
          </p:cNvSpPr>
          <p:nvPr>
            <p:ph type="title" hasCustomPrompt="1"/>
          </p:nvPr>
        </p:nvSpPr>
        <p:spPr>
          <a:xfrm>
            <a:off x="491445" y="470580"/>
            <a:ext cx="3932237" cy="587828"/>
          </a:xfrm>
        </p:spPr>
        <p:txBody>
          <a:bodyPr anchor="b"/>
          <a:lstStyle>
            <a:lvl1pPr>
              <a:defRPr sz="3200"/>
            </a:lvl1pPr>
          </a:lstStyle>
          <a:p>
            <a:r>
              <a:rPr lang="en-US" dirty="0"/>
              <a:t>Insert slide header</a:t>
            </a:r>
            <a:endParaRPr lang="en-GB" dirty="0"/>
          </a:p>
        </p:txBody>
      </p:sp>
      <p:sp>
        <p:nvSpPr>
          <p:cNvPr id="3" name="Picture Placeholder 2">
            <a:extLst>
              <a:ext uri="{FF2B5EF4-FFF2-40B4-BE49-F238E27FC236}">
                <a16:creationId xmlns:a16="http://schemas.microsoft.com/office/drawing/2014/main" id="{007C3DB4-5090-43B7-B734-70D686B1CCF8}"/>
              </a:ext>
            </a:extLst>
          </p:cNvPr>
          <p:cNvSpPr>
            <a:spLocks noGrp="1"/>
          </p:cNvSpPr>
          <p:nvPr>
            <p:ph type="pic" idx="1"/>
          </p:nvPr>
        </p:nvSpPr>
        <p:spPr>
          <a:xfrm>
            <a:off x="4834845" y="475795"/>
            <a:ext cx="5702526" cy="45876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1CE2E82-C523-4BAF-81B3-0CF832409B1B}"/>
              </a:ext>
            </a:extLst>
          </p:cNvPr>
          <p:cNvSpPr>
            <a:spLocks noGrp="1"/>
          </p:cNvSpPr>
          <p:nvPr>
            <p:ph type="body" sz="half" idx="2"/>
          </p:nvPr>
        </p:nvSpPr>
        <p:spPr>
          <a:xfrm>
            <a:off x="491445" y="1251856"/>
            <a:ext cx="3932237"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222762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458D4D-AF83-4542-9B86-2D72A65C105B}"/>
              </a:ext>
            </a:extLst>
          </p:cNvPr>
          <p:cNvSpPr>
            <a:spLocks noGrp="1"/>
          </p:cNvSpPr>
          <p:nvPr>
            <p:ph idx="1" hasCustomPrompt="1"/>
          </p:nvPr>
        </p:nvSpPr>
        <p:spPr>
          <a:xfrm>
            <a:off x="478281" y="2597285"/>
            <a:ext cx="10515600" cy="3579678"/>
          </a:xfrm>
        </p:spPr>
        <p:txBody>
          <a:bodyPr/>
          <a:lstStyle/>
          <a:p>
            <a:pPr>
              <a:spcBef>
                <a:spcPct val="20000"/>
              </a:spcBef>
            </a:pPr>
            <a:r>
              <a:rPr lang="en-GB" dirty="0">
                <a:solidFill>
                  <a:srgbClr val="000000"/>
                </a:solidFill>
                <a:latin typeface="Helvetica"/>
                <a:cs typeface="Helvetica"/>
              </a:rPr>
              <a:t>Contact name</a:t>
            </a:r>
          </a:p>
          <a:p>
            <a:pPr>
              <a:spcBef>
                <a:spcPct val="20000"/>
              </a:spcBef>
            </a:pPr>
            <a:r>
              <a:rPr lang="en-GB" dirty="0">
                <a:solidFill>
                  <a:srgbClr val="000000"/>
                </a:solidFill>
                <a:latin typeface="Helvetica"/>
                <a:cs typeface="Helvetica"/>
              </a:rPr>
              <a:t>Department/Role</a:t>
            </a:r>
          </a:p>
          <a:p>
            <a:pPr>
              <a:spcBef>
                <a:spcPct val="20000"/>
              </a:spcBef>
              <a:buFont typeface="Wingdings" charset="0"/>
              <a:buChar char="*"/>
            </a:pPr>
            <a:r>
              <a:rPr lang="en-GB" dirty="0">
                <a:solidFill>
                  <a:srgbClr val="000000"/>
                </a:solidFill>
                <a:latin typeface="Helvetica"/>
                <a:cs typeface="Helvetica"/>
                <a:sym typeface="Wingdings" charset="0"/>
              </a:rPr>
              <a:t>  email</a:t>
            </a:r>
          </a:p>
          <a:p>
            <a:pPr>
              <a:spcBef>
                <a:spcPct val="20000"/>
              </a:spcBef>
              <a:buFont typeface="Wingdings" charset="0"/>
              <a:buChar char="("/>
            </a:pPr>
            <a:r>
              <a:rPr lang="en-GB" dirty="0">
                <a:solidFill>
                  <a:srgbClr val="000000"/>
                </a:solidFill>
                <a:latin typeface="Helvetica"/>
                <a:cs typeface="Helvetica"/>
                <a:sym typeface="Wingdings" charset="0"/>
              </a:rPr>
              <a:t>  phone</a:t>
            </a:r>
          </a:p>
          <a:p>
            <a:pPr>
              <a:spcBef>
                <a:spcPct val="20000"/>
              </a:spcBef>
              <a:buFont typeface="Wingdings" charset="0"/>
              <a:buChar char="8"/>
            </a:pPr>
            <a:r>
              <a:rPr lang="en-GB" dirty="0">
                <a:solidFill>
                  <a:srgbClr val="000000"/>
                </a:solidFill>
                <a:latin typeface="Helvetica"/>
                <a:cs typeface="Helvetica"/>
                <a:sym typeface="Wingdings" charset="0"/>
              </a:rPr>
              <a:t>   website</a:t>
            </a:r>
          </a:p>
        </p:txBody>
      </p:sp>
    </p:spTree>
    <p:extLst>
      <p:ext uri="{BB962C8B-B14F-4D97-AF65-F5344CB8AC3E}">
        <p14:creationId xmlns:p14="http://schemas.microsoft.com/office/powerpoint/2010/main" val="1945726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EBB6D-8123-4D0B-9995-3E01AE6F9946}"/>
              </a:ext>
            </a:extLst>
          </p:cNvPr>
          <p:cNvSpPr>
            <a:spLocks noGrp="1"/>
          </p:cNvSpPr>
          <p:nvPr>
            <p:ph type="title"/>
          </p:nvPr>
        </p:nvSpPr>
        <p:spPr>
          <a:xfrm>
            <a:off x="1905001" y="2161271"/>
            <a:ext cx="8839199" cy="1325563"/>
          </a:xfrm>
        </p:spPr>
        <p:txBody>
          <a:bodyPr>
            <a:normAutofit/>
          </a:bodyPr>
          <a:lstStyle>
            <a:lvl1pPr>
              <a:defRPr sz="3600" b="1">
                <a:latin typeface="Helvetica LT Std" panose="020B0504020202020204" pitchFamily="34" charset="0"/>
              </a:defRPr>
            </a:lvl1pPr>
          </a:lstStyle>
          <a:p>
            <a:r>
              <a:rPr lang="en-US" dirty="0"/>
              <a:t>Click to edit Master title</a:t>
            </a:r>
            <a:endParaRPr lang="en-GB" dirty="0"/>
          </a:p>
        </p:txBody>
      </p:sp>
      <p:sp>
        <p:nvSpPr>
          <p:cNvPr id="3" name="Content Placeholder 2">
            <a:extLst>
              <a:ext uri="{FF2B5EF4-FFF2-40B4-BE49-F238E27FC236}">
                <a16:creationId xmlns:a16="http://schemas.microsoft.com/office/drawing/2014/main" id="{AC04A4FE-0886-4567-941C-D90A8A232F3B}"/>
              </a:ext>
            </a:extLst>
          </p:cNvPr>
          <p:cNvSpPr>
            <a:spLocks noGrp="1"/>
          </p:cNvSpPr>
          <p:nvPr>
            <p:ph idx="1"/>
          </p:nvPr>
        </p:nvSpPr>
        <p:spPr>
          <a:xfrm>
            <a:off x="1905001" y="3621771"/>
            <a:ext cx="8839199" cy="3018518"/>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89020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BE99B-A7FD-456A-8718-C2E9EC6B4E6B}"/>
              </a:ext>
            </a:extLst>
          </p:cNvPr>
          <p:cNvSpPr>
            <a:spLocks noGrp="1"/>
          </p:cNvSpPr>
          <p:nvPr>
            <p:ph type="title"/>
          </p:nvPr>
        </p:nvSpPr>
        <p:spPr>
          <a:xfrm>
            <a:off x="1872345" y="2139500"/>
            <a:ext cx="9448797" cy="1325563"/>
          </a:xfrm>
        </p:spPr>
        <p:txBody>
          <a:bodyPr>
            <a:normAutofit/>
          </a:bodyPr>
          <a:lstStyle>
            <a:lvl1pPr>
              <a:defRPr sz="3600" b="1">
                <a:latin typeface="Helvetica" panose="020B0604020202020204" pitchFamily="34" charset="0"/>
                <a:cs typeface="Helvetica" panose="020B0604020202020204" pitchFamily="34" charset="0"/>
              </a:defRPr>
            </a:lvl1pPr>
          </a:lstStyle>
          <a:p>
            <a:r>
              <a:rPr lang="en-US" dirty="0"/>
              <a:t>Click to edit Master title</a:t>
            </a:r>
            <a:endParaRPr lang="en-GB" dirty="0"/>
          </a:p>
        </p:txBody>
      </p:sp>
      <p:sp>
        <p:nvSpPr>
          <p:cNvPr id="3" name="Content Placeholder 2">
            <a:extLst>
              <a:ext uri="{FF2B5EF4-FFF2-40B4-BE49-F238E27FC236}">
                <a16:creationId xmlns:a16="http://schemas.microsoft.com/office/drawing/2014/main" id="{9065BDA4-4B37-4C71-BFF7-D847FDE61C97}"/>
              </a:ext>
            </a:extLst>
          </p:cNvPr>
          <p:cNvSpPr>
            <a:spLocks noGrp="1"/>
          </p:cNvSpPr>
          <p:nvPr>
            <p:ph sz="half" idx="1"/>
          </p:nvPr>
        </p:nvSpPr>
        <p:spPr>
          <a:xfrm>
            <a:off x="1872345" y="3600000"/>
            <a:ext cx="4539341" cy="2909657"/>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FE225208-545C-4597-A1F6-935761DAD5BA}"/>
              </a:ext>
            </a:extLst>
          </p:cNvPr>
          <p:cNvSpPr>
            <a:spLocks noGrp="1"/>
          </p:cNvSpPr>
          <p:nvPr>
            <p:ph sz="half" idx="2"/>
          </p:nvPr>
        </p:nvSpPr>
        <p:spPr>
          <a:xfrm>
            <a:off x="6781801" y="3600000"/>
            <a:ext cx="4539341" cy="2909657"/>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37400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1FD52C5D-00AB-41BE-BB59-C876DBCD9459}"/>
              </a:ext>
            </a:extLst>
          </p:cNvPr>
          <p:cNvSpPr>
            <a:spLocks noGrp="1"/>
          </p:cNvSpPr>
          <p:nvPr>
            <p:ph idx="1"/>
          </p:nvPr>
        </p:nvSpPr>
        <p:spPr>
          <a:xfrm>
            <a:off x="371274" y="2701115"/>
            <a:ext cx="9064556" cy="2571277"/>
          </a:xfrm>
          <a:prstGeom prst="rect">
            <a:avLst/>
          </a:prstGeom>
        </p:spPr>
        <p:txBody>
          <a:bodyPr vert="horz" lIns="91440" tIns="45720" rIns="91440" bIns="45720" rtlCol="0">
            <a:normAutofit/>
          </a:bodyPr>
          <a:lstStyle/>
          <a:p>
            <a:pPr>
              <a:spcBef>
                <a:spcPct val="20000"/>
              </a:spcBef>
            </a:pPr>
            <a:r>
              <a:rPr lang="en-GB" dirty="0">
                <a:solidFill>
                  <a:srgbClr val="000000"/>
                </a:solidFill>
                <a:latin typeface="Helvetica"/>
                <a:cs typeface="Helvetica"/>
              </a:rPr>
              <a:t>Contact name</a:t>
            </a:r>
          </a:p>
          <a:p>
            <a:pPr>
              <a:spcBef>
                <a:spcPct val="20000"/>
              </a:spcBef>
            </a:pPr>
            <a:r>
              <a:rPr lang="en-GB" dirty="0">
                <a:solidFill>
                  <a:srgbClr val="000000"/>
                </a:solidFill>
                <a:latin typeface="Helvetica"/>
                <a:cs typeface="Helvetica"/>
              </a:rPr>
              <a:t>Department/Role</a:t>
            </a:r>
          </a:p>
          <a:p>
            <a:pPr>
              <a:spcBef>
                <a:spcPct val="20000"/>
              </a:spcBef>
              <a:buFont typeface="Wingdings" charset="0"/>
              <a:buChar char="*"/>
            </a:pPr>
            <a:r>
              <a:rPr lang="en-GB" dirty="0">
                <a:solidFill>
                  <a:srgbClr val="000000"/>
                </a:solidFill>
                <a:latin typeface="Helvetica"/>
                <a:cs typeface="Helvetica"/>
                <a:sym typeface="Wingdings" charset="0"/>
              </a:rPr>
              <a:t>  email</a:t>
            </a:r>
          </a:p>
          <a:p>
            <a:pPr>
              <a:spcBef>
                <a:spcPct val="20000"/>
              </a:spcBef>
              <a:buFont typeface="Wingdings" charset="0"/>
              <a:buChar char="("/>
            </a:pPr>
            <a:r>
              <a:rPr lang="en-GB" dirty="0">
                <a:solidFill>
                  <a:srgbClr val="000000"/>
                </a:solidFill>
                <a:latin typeface="Helvetica"/>
                <a:cs typeface="Helvetica"/>
                <a:sym typeface="Wingdings" charset="0"/>
              </a:rPr>
              <a:t>  phone</a:t>
            </a:r>
          </a:p>
          <a:p>
            <a:pPr>
              <a:spcBef>
                <a:spcPct val="20000"/>
              </a:spcBef>
              <a:buFont typeface="Wingdings" charset="0"/>
              <a:buChar char="8"/>
            </a:pPr>
            <a:r>
              <a:rPr lang="en-GB" dirty="0">
                <a:solidFill>
                  <a:srgbClr val="000000"/>
                </a:solidFill>
                <a:latin typeface="Helvetica"/>
                <a:cs typeface="Helvetica"/>
                <a:sym typeface="Wingdings" charset="0"/>
              </a:rPr>
              <a:t>   website</a:t>
            </a:r>
          </a:p>
        </p:txBody>
      </p:sp>
    </p:spTree>
    <p:extLst>
      <p:ext uri="{BB962C8B-B14F-4D97-AF65-F5344CB8AC3E}">
        <p14:creationId xmlns:p14="http://schemas.microsoft.com/office/powerpoint/2010/main" val="1662503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BE99B-A7FD-456A-8718-C2E9EC6B4E6B}"/>
              </a:ext>
            </a:extLst>
          </p:cNvPr>
          <p:cNvSpPr>
            <a:spLocks noGrp="1"/>
          </p:cNvSpPr>
          <p:nvPr>
            <p:ph type="title" hasCustomPrompt="1"/>
          </p:nvPr>
        </p:nvSpPr>
        <p:spPr>
          <a:xfrm>
            <a:off x="424541" y="968829"/>
            <a:ext cx="10515600" cy="653142"/>
          </a:xfrm>
        </p:spPr>
        <p:txBody>
          <a:bodyPr/>
          <a:lstStyle/>
          <a:p>
            <a:r>
              <a:rPr lang="en-US" dirty="0"/>
              <a:t>Insert slide header</a:t>
            </a:r>
            <a:endParaRPr lang="en-GB" dirty="0"/>
          </a:p>
        </p:txBody>
      </p:sp>
      <p:sp>
        <p:nvSpPr>
          <p:cNvPr id="3" name="Content Placeholder 2">
            <a:extLst>
              <a:ext uri="{FF2B5EF4-FFF2-40B4-BE49-F238E27FC236}">
                <a16:creationId xmlns:a16="http://schemas.microsoft.com/office/drawing/2014/main" id="{9065BDA4-4B37-4C71-BFF7-D847FDE61C97}"/>
              </a:ext>
            </a:extLst>
          </p:cNvPr>
          <p:cNvSpPr>
            <a:spLocks noGrp="1"/>
          </p:cNvSpPr>
          <p:nvPr>
            <p:ph sz="half" idx="1"/>
          </p:nvPr>
        </p:nvSpPr>
        <p:spPr>
          <a:xfrm>
            <a:off x="424543"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FE225208-545C-4597-A1F6-935761DAD5BA}"/>
              </a:ext>
            </a:extLst>
          </p:cNvPr>
          <p:cNvSpPr>
            <a:spLocks noGrp="1"/>
          </p:cNvSpPr>
          <p:nvPr>
            <p:ph sz="half" idx="2"/>
          </p:nvPr>
        </p:nvSpPr>
        <p:spPr>
          <a:xfrm>
            <a:off x="5758543"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51146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DEDB5-C1CC-48C1-96CD-368C42FDA067}"/>
              </a:ext>
            </a:extLst>
          </p:cNvPr>
          <p:cNvSpPr>
            <a:spLocks noGrp="1"/>
          </p:cNvSpPr>
          <p:nvPr>
            <p:ph type="title" hasCustomPrompt="1"/>
          </p:nvPr>
        </p:nvSpPr>
        <p:spPr>
          <a:xfrm>
            <a:off x="839788" y="979712"/>
            <a:ext cx="3932237" cy="685800"/>
          </a:xfrm>
        </p:spPr>
        <p:txBody>
          <a:bodyPr anchor="b">
            <a:normAutofit/>
          </a:bodyPr>
          <a:lstStyle>
            <a:lvl1pPr>
              <a:defRPr sz="3200"/>
            </a:lvl1pPr>
          </a:lstStyle>
          <a:p>
            <a:r>
              <a:rPr lang="en-US" dirty="0"/>
              <a:t>Insert slide header</a:t>
            </a:r>
            <a:endParaRPr lang="en-GB" dirty="0"/>
          </a:p>
        </p:txBody>
      </p:sp>
      <p:sp>
        <p:nvSpPr>
          <p:cNvPr id="3" name="Content Placeholder 2">
            <a:extLst>
              <a:ext uri="{FF2B5EF4-FFF2-40B4-BE49-F238E27FC236}">
                <a16:creationId xmlns:a16="http://schemas.microsoft.com/office/drawing/2014/main" id="{ADA1DE7F-6F60-4C82-A3C8-C82DBF1933FE}"/>
              </a:ext>
            </a:extLst>
          </p:cNvPr>
          <p:cNvSpPr>
            <a:spLocks noGrp="1"/>
          </p:cNvSpPr>
          <p:nvPr>
            <p:ph idx="1"/>
          </p:nvPr>
        </p:nvSpPr>
        <p:spPr>
          <a:xfrm>
            <a:off x="5150531" y="1727657"/>
            <a:ext cx="6172200" cy="3869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1BAF0231-185C-4E8A-88B7-3B4D83F4960D}"/>
              </a:ext>
            </a:extLst>
          </p:cNvPr>
          <p:cNvSpPr>
            <a:spLocks noGrp="1"/>
          </p:cNvSpPr>
          <p:nvPr>
            <p:ph type="body" sz="half" idx="2"/>
          </p:nvPr>
        </p:nvSpPr>
        <p:spPr>
          <a:xfrm>
            <a:off x="839788" y="1785258"/>
            <a:ext cx="3932237"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a:t>
            </a:r>
          </a:p>
        </p:txBody>
      </p:sp>
    </p:spTree>
    <p:extLst>
      <p:ext uri="{BB962C8B-B14F-4D97-AF65-F5344CB8AC3E}">
        <p14:creationId xmlns:p14="http://schemas.microsoft.com/office/powerpoint/2010/main" val="88829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9E91D-BD7D-4A82-86C3-8805C669E7A6}"/>
              </a:ext>
            </a:extLst>
          </p:cNvPr>
          <p:cNvSpPr>
            <a:spLocks noGrp="1"/>
          </p:cNvSpPr>
          <p:nvPr>
            <p:ph type="title" hasCustomPrompt="1"/>
          </p:nvPr>
        </p:nvSpPr>
        <p:spPr>
          <a:xfrm>
            <a:off x="839788" y="982210"/>
            <a:ext cx="3932237" cy="587828"/>
          </a:xfrm>
        </p:spPr>
        <p:txBody>
          <a:bodyPr anchor="b"/>
          <a:lstStyle>
            <a:lvl1pPr>
              <a:defRPr sz="3200"/>
            </a:lvl1pPr>
          </a:lstStyle>
          <a:p>
            <a:r>
              <a:rPr lang="en-US" dirty="0"/>
              <a:t>Insert slide header</a:t>
            </a:r>
            <a:endParaRPr lang="en-GB" dirty="0"/>
          </a:p>
        </p:txBody>
      </p:sp>
      <p:sp>
        <p:nvSpPr>
          <p:cNvPr id="3" name="Picture Placeholder 2">
            <a:extLst>
              <a:ext uri="{FF2B5EF4-FFF2-40B4-BE49-F238E27FC236}">
                <a16:creationId xmlns:a16="http://schemas.microsoft.com/office/drawing/2014/main" id="{007C3DB4-5090-43B7-B734-70D686B1CCF8}"/>
              </a:ext>
            </a:extLst>
          </p:cNvPr>
          <p:cNvSpPr>
            <a:spLocks noGrp="1"/>
          </p:cNvSpPr>
          <p:nvPr>
            <p:ph type="pic" idx="1"/>
          </p:nvPr>
        </p:nvSpPr>
        <p:spPr>
          <a:xfrm>
            <a:off x="5183188" y="987425"/>
            <a:ext cx="5702526" cy="45876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1CE2E82-C523-4BAF-81B3-0CF832409B1B}"/>
              </a:ext>
            </a:extLst>
          </p:cNvPr>
          <p:cNvSpPr>
            <a:spLocks noGrp="1"/>
          </p:cNvSpPr>
          <p:nvPr>
            <p:ph type="body" sz="half" idx="2"/>
          </p:nvPr>
        </p:nvSpPr>
        <p:spPr>
          <a:xfrm>
            <a:off x="839788" y="1763486"/>
            <a:ext cx="3932237"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421ABB7-C3B9-432A-8F81-3521D8C8711E}"/>
              </a:ext>
            </a:extLst>
          </p:cNvPr>
          <p:cNvSpPr>
            <a:spLocks noGrp="1"/>
          </p:cNvSpPr>
          <p:nvPr>
            <p:ph type="dt" sz="half" idx="10"/>
          </p:nvPr>
        </p:nvSpPr>
        <p:spPr>
          <a:xfrm>
            <a:off x="838200" y="6356350"/>
            <a:ext cx="2743200" cy="365125"/>
          </a:xfrm>
          <a:prstGeom prst="rect">
            <a:avLst/>
          </a:prstGeom>
        </p:spPr>
        <p:txBody>
          <a:bodyPr/>
          <a:lstStyle/>
          <a:p>
            <a:fld id="{D26A4507-E8C5-446F-9859-549D3FB04DD3}" type="datetimeFigureOut">
              <a:rPr lang="en-GB" smtClean="0"/>
              <a:t>01/05/2024</a:t>
            </a:fld>
            <a:endParaRPr lang="en-GB"/>
          </a:p>
        </p:txBody>
      </p:sp>
      <p:sp>
        <p:nvSpPr>
          <p:cNvPr id="6" name="Footer Placeholder 5">
            <a:extLst>
              <a:ext uri="{FF2B5EF4-FFF2-40B4-BE49-F238E27FC236}">
                <a16:creationId xmlns:a16="http://schemas.microsoft.com/office/drawing/2014/main" id="{56AFBED4-28EF-443E-8133-F65CA2A2B3F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C6A7B4B3-8BB1-4879-A993-BAFEAED1C130}"/>
              </a:ext>
            </a:extLst>
          </p:cNvPr>
          <p:cNvSpPr>
            <a:spLocks noGrp="1"/>
          </p:cNvSpPr>
          <p:nvPr>
            <p:ph type="sldNum" sz="quarter" idx="12"/>
          </p:nvPr>
        </p:nvSpPr>
        <p:spPr>
          <a:xfrm>
            <a:off x="8610600" y="6356350"/>
            <a:ext cx="2743200" cy="365125"/>
          </a:xfrm>
          <a:prstGeom prst="rect">
            <a:avLst/>
          </a:prstGeom>
        </p:spPr>
        <p:txBody>
          <a:bodyPr/>
          <a:lstStyle/>
          <a:p>
            <a:fld id="{2F70CE38-2648-4F50-A9E9-416D86C1965A}" type="slidenum">
              <a:rPr lang="en-GB" smtClean="0"/>
              <a:t>‹#›</a:t>
            </a:fld>
            <a:endParaRPr lang="en-GB"/>
          </a:p>
        </p:txBody>
      </p:sp>
    </p:spTree>
    <p:extLst>
      <p:ext uri="{BB962C8B-B14F-4D97-AF65-F5344CB8AC3E}">
        <p14:creationId xmlns:p14="http://schemas.microsoft.com/office/powerpoint/2010/main" val="2443623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2984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EBB6D-8123-4D0B-9995-3E01AE6F9946}"/>
              </a:ext>
            </a:extLst>
          </p:cNvPr>
          <p:cNvSpPr>
            <a:spLocks noGrp="1"/>
          </p:cNvSpPr>
          <p:nvPr>
            <p:ph type="title"/>
          </p:nvPr>
        </p:nvSpPr>
        <p:spPr>
          <a:xfrm>
            <a:off x="1905001" y="2161271"/>
            <a:ext cx="8839199" cy="1325563"/>
          </a:xfrm>
        </p:spPr>
        <p:txBody>
          <a:bodyPr>
            <a:normAutofit/>
          </a:bodyPr>
          <a:lstStyle>
            <a:lvl1pPr>
              <a:defRPr sz="3600" b="1">
                <a:latin typeface="Helvetica LT Std" panose="020B0504020202020204" pitchFamily="34" charset="0"/>
              </a:defRPr>
            </a:lvl1pPr>
          </a:lstStyle>
          <a:p>
            <a:r>
              <a:rPr lang="en-US" dirty="0"/>
              <a:t>Click to edit Master title</a:t>
            </a:r>
            <a:endParaRPr lang="en-GB" dirty="0"/>
          </a:p>
        </p:txBody>
      </p:sp>
      <p:sp>
        <p:nvSpPr>
          <p:cNvPr id="3" name="Content Placeholder 2">
            <a:extLst>
              <a:ext uri="{FF2B5EF4-FFF2-40B4-BE49-F238E27FC236}">
                <a16:creationId xmlns:a16="http://schemas.microsoft.com/office/drawing/2014/main" id="{AC04A4FE-0886-4567-941C-D90A8A232F3B}"/>
              </a:ext>
            </a:extLst>
          </p:cNvPr>
          <p:cNvSpPr>
            <a:spLocks noGrp="1"/>
          </p:cNvSpPr>
          <p:nvPr>
            <p:ph idx="1"/>
          </p:nvPr>
        </p:nvSpPr>
        <p:spPr>
          <a:xfrm>
            <a:off x="1905001" y="3621771"/>
            <a:ext cx="8839199" cy="3018518"/>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289065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3.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F13E17-B656-4373-95DC-1A192E4E05CE}"/>
              </a:ext>
            </a:extLst>
          </p:cNvPr>
          <p:cNvSpPr>
            <a:spLocks noGrp="1"/>
          </p:cNvSpPr>
          <p:nvPr>
            <p:ph type="title"/>
          </p:nvPr>
        </p:nvSpPr>
        <p:spPr>
          <a:xfrm>
            <a:off x="1926777" y="2128616"/>
            <a:ext cx="9524994" cy="1325563"/>
          </a:xfrm>
          <a:prstGeom prst="rect">
            <a:avLst/>
          </a:prstGeom>
        </p:spPr>
        <p:txBody>
          <a:bodyPr vert="horz" lIns="91440" tIns="45720" rIns="91440" bIns="45720" rtlCol="0" anchor="ctr">
            <a:normAutofit/>
          </a:bodyPr>
          <a:lstStyle/>
          <a:p>
            <a:r>
              <a:rPr lang="en-US" dirty="0"/>
              <a:t>Click to edit Master title</a:t>
            </a:r>
            <a:endParaRPr lang="en-GB" dirty="0"/>
          </a:p>
        </p:txBody>
      </p:sp>
      <p:sp>
        <p:nvSpPr>
          <p:cNvPr id="3" name="Text Placeholder 2">
            <a:extLst>
              <a:ext uri="{FF2B5EF4-FFF2-40B4-BE49-F238E27FC236}">
                <a16:creationId xmlns:a16="http://schemas.microsoft.com/office/drawing/2014/main" id="{E045331B-772B-4D9B-9947-DFFF852E0C10}"/>
              </a:ext>
            </a:extLst>
          </p:cNvPr>
          <p:cNvSpPr>
            <a:spLocks noGrp="1"/>
          </p:cNvSpPr>
          <p:nvPr>
            <p:ph type="body" idx="1"/>
          </p:nvPr>
        </p:nvSpPr>
        <p:spPr>
          <a:xfrm>
            <a:off x="1926777" y="3589117"/>
            <a:ext cx="9524994" cy="251777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MSIPCMContentMarking" descr="{&quot;HashCode&quot;:-1264930831,&quot;Placement&quot;:&quot;Footer&quot;,&quot;Top&quot;:520.68866,&quot;Left&quot;:453.6349,&quot;SlideWidth&quot;:960,&quot;SlideHeight&quot;:540}">
            <a:extLst>
              <a:ext uri="{FF2B5EF4-FFF2-40B4-BE49-F238E27FC236}">
                <a16:creationId xmlns:a16="http://schemas.microsoft.com/office/drawing/2014/main" id="{0D6665C3-4E62-4C26-912B-E37A4F95B3FD}"/>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a:solidFill>
                  <a:srgbClr val="000000"/>
                </a:solidFill>
                <a:latin typeface="Calibri" panose="020F0502020204030204" pitchFamily="34" charset="0"/>
              </a:rPr>
              <a:t>OFFICIAL</a:t>
            </a:r>
          </a:p>
        </p:txBody>
      </p:sp>
      <p:sp>
        <p:nvSpPr>
          <p:cNvPr id="5" name="MSIPCMContentMarking" descr="{&quot;HashCode&quot;:-1288901358,&quot;Placement&quot;:&quot;Header&quot;,&quot;Top&quot;:0.0,&quot;Left&quot;:448.576,&quot;SlideWidth&quot;:960,&quot;SlideHeight&quot;:540}">
            <a:extLst>
              <a:ext uri="{FF2B5EF4-FFF2-40B4-BE49-F238E27FC236}">
                <a16:creationId xmlns:a16="http://schemas.microsoft.com/office/drawing/2014/main" id="{FE432BF4-1602-48FF-896E-446D1288E8F5}"/>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1366384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72" r:id="rId4"/>
  </p:sldLayoutIdLst>
  <p:txStyles>
    <p:titleStyle>
      <a:lvl1pPr algn="l" defTabSz="914400" rtl="0" eaLnBrk="1" latinLnBrk="0" hangingPunct="1">
        <a:lnSpc>
          <a:spcPct val="90000"/>
        </a:lnSpc>
        <a:spcBef>
          <a:spcPct val="0"/>
        </a:spcBef>
        <a:buNone/>
        <a:defRPr sz="3600" b="1" kern="1200">
          <a:solidFill>
            <a:schemeClr val="tx1"/>
          </a:solidFill>
          <a:latin typeface="Helvetica" panose="020B0604020202020204" pitchFamily="34" charset="0"/>
          <a:ea typeface="+mj-ea"/>
          <a:cs typeface="Helvetica"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F13E17-B656-4373-95DC-1A192E4E05CE}"/>
              </a:ext>
            </a:extLst>
          </p:cNvPr>
          <p:cNvSpPr>
            <a:spLocks noGrp="1"/>
          </p:cNvSpPr>
          <p:nvPr>
            <p:ph type="title"/>
          </p:nvPr>
        </p:nvSpPr>
        <p:spPr>
          <a:xfrm>
            <a:off x="424541" y="968829"/>
            <a:ext cx="10515600" cy="653142"/>
          </a:xfrm>
          <a:prstGeom prst="rect">
            <a:avLst/>
          </a:prstGeom>
        </p:spPr>
        <p:txBody>
          <a:bodyPr vert="horz" lIns="91440" tIns="45720" rIns="91440" bIns="45720" rtlCol="0" anchor="ctr">
            <a:normAutofit/>
          </a:bodyPr>
          <a:lstStyle/>
          <a:p>
            <a:r>
              <a:rPr lang="en-US" dirty="0"/>
              <a:t>Insert slide header</a:t>
            </a:r>
            <a:endParaRPr lang="en-GB" dirty="0"/>
          </a:p>
        </p:txBody>
      </p:sp>
      <p:sp>
        <p:nvSpPr>
          <p:cNvPr id="3" name="Text Placeholder 2">
            <a:extLst>
              <a:ext uri="{FF2B5EF4-FFF2-40B4-BE49-F238E27FC236}">
                <a16:creationId xmlns:a16="http://schemas.microsoft.com/office/drawing/2014/main" id="{E045331B-772B-4D9B-9947-DFFF852E0C10}"/>
              </a:ext>
            </a:extLst>
          </p:cNvPr>
          <p:cNvSpPr>
            <a:spLocks noGrp="1"/>
          </p:cNvSpPr>
          <p:nvPr>
            <p:ph type="body" idx="1"/>
          </p:nvPr>
        </p:nvSpPr>
        <p:spPr>
          <a:xfrm>
            <a:off x="424541"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MSIPCMContentMarking" descr="{&quot;HashCode&quot;:-1264930831,&quot;Placement&quot;:&quot;Footer&quot;,&quot;Top&quot;:520.68866,&quot;Left&quot;:453.6349,&quot;SlideWidth&quot;:960,&quot;SlideHeight&quot;:540}">
            <a:extLst>
              <a:ext uri="{FF2B5EF4-FFF2-40B4-BE49-F238E27FC236}">
                <a16:creationId xmlns:a16="http://schemas.microsoft.com/office/drawing/2014/main" id="{91CABC66-E373-40A4-A7E1-479AD214BE62}"/>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a:solidFill>
                  <a:srgbClr val="000000"/>
                </a:solidFill>
                <a:latin typeface="Calibri" panose="020F0502020204030204" pitchFamily="34" charset="0"/>
              </a:rPr>
              <a:t>OFFICIAL</a:t>
            </a:r>
          </a:p>
        </p:txBody>
      </p:sp>
      <p:sp>
        <p:nvSpPr>
          <p:cNvPr id="5" name="MSIPCMContentMarking" descr="{&quot;HashCode&quot;:-1288901358,&quot;Placement&quot;:&quot;Header&quot;,&quot;Top&quot;:0.0,&quot;Left&quot;:448.576,&quot;SlideWidth&quot;:960,&quot;SlideHeight&quot;:540}">
            <a:extLst>
              <a:ext uri="{FF2B5EF4-FFF2-40B4-BE49-F238E27FC236}">
                <a16:creationId xmlns:a16="http://schemas.microsoft.com/office/drawing/2014/main" id="{DDD7E801-F2F5-4E0B-9F14-4838BF5FCFF0}"/>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10316925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6" r:id="rId4"/>
    <p:sldLayoutId id="2147483677" r:id="rId5"/>
    <p:sldLayoutId id="2147483679" r:id="rId6"/>
  </p:sldLayoutIdLst>
  <p:txStyles>
    <p:titleStyle>
      <a:lvl1pPr algn="l" defTabSz="914400" rtl="0" eaLnBrk="1" latinLnBrk="0" hangingPunct="1">
        <a:lnSpc>
          <a:spcPct val="90000"/>
        </a:lnSpc>
        <a:spcBef>
          <a:spcPct val="0"/>
        </a:spcBef>
        <a:buNone/>
        <a:defRPr sz="2800" b="1" kern="1200">
          <a:solidFill>
            <a:schemeClr val="tx1"/>
          </a:solidFill>
          <a:latin typeface="Helvetica" panose="020B0604020202020204" pitchFamily="34" charset="0"/>
          <a:ea typeface="+mj-ea"/>
          <a:cs typeface="Helvetica"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F13E17-B656-4373-95DC-1A192E4E05CE}"/>
              </a:ext>
            </a:extLst>
          </p:cNvPr>
          <p:cNvSpPr>
            <a:spLocks noGrp="1"/>
          </p:cNvSpPr>
          <p:nvPr>
            <p:ph type="title"/>
          </p:nvPr>
        </p:nvSpPr>
        <p:spPr>
          <a:xfrm>
            <a:off x="424541" y="413659"/>
            <a:ext cx="10515600" cy="653142"/>
          </a:xfrm>
          <a:prstGeom prst="rect">
            <a:avLst/>
          </a:prstGeom>
        </p:spPr>
        <p:txBody>
          <a:bodyPr vert="horz" lIns="91440" tIns="45720" rIns="91440" bIns="45720" rtlCol="0" anchor="ctr">
            <a:normAutofit/>
          </a:bodyPr>
          <a:lstStyle/>
          <a:p>
            <a:r>
              <a:rPr lang="en-US" dirty="0"/>
              <a:t>Insert slide header</a:t>
            </a:r>
            <a:endParaRPr lang="en-GB" dirty="0"/>
          </a:p>
        </p:txBody>
      </p:sp>
      <p:sp>
        <p:nvSpPr>
          <p:cNvPr id="3" name="Text Placeholder 2">
            <a:extLst>
              <a:ext uri="{FF2B5EF4-FFF2-40B4-BE49-F238E27FC236}">
                <a16:creationId xmlns:a16="http://schemas.microsoft.com/office/drawing/2014/main" id="{E045331B-772B-4D9B-9947-DFFF852E0C10}"/>
              </a:ext>
            </a:extLst>
          </p:cNvPr>
          <p:cNvSpPr>
            <a:spLocks noGrp="1"/>
          </p:cNvSpPr>
          <p:nvPr>
            <p:ph type="body" idx="1"/>
          </p:nvPr>
        </p:nvSpPr>
        <p:spPr>
          <a:xfrm>
            <a:off x="424541" y="127045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MSIPCMContentMarking" descr="{&quot;HashCode&quot;:-1264930831,&quot;Placement&quot;:&quot;Footer&quot;,&quot;Top&quot;:520.68866,&quot;Left&quot;:453.6349,&quot;SlideWidth&quot;:960,&quot;SlideHeight&quot;:540}">
            <a:extLst>
              <a:ext uri="{FF2B5EF4-FFF2-40B4-BE49-F238E27FC236}">
                <a16:creationId xmlns:a16="http://schemas.microsoft.com/office/drawing/2014/main" id="{826947B9-2D61-45A9-A365-B137D16DFC30}"/>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a:solidFill>
                  <a:srgbClr val="000000"/>
                </a:solidFill>
                <a:latin typeface="Calibri" panose="020F0502020204030204" pitchFamily="34" charset="0"/>
              </a:rPr>
              <a:t>OFFICIAL</a:t>
            </a:r>
          </a:p>
        </p:txBody>
      </p:sp>
      <p:sp>
        <p:nvSpPr>
          <p:cNvPr id="5" name="MSIPCMContentMarking" descr="{&quot;HashCode&quot;:-1288901358,&quot;Placement&quot;:&quot;Header&quot;,&quot;Top&quot;:0.0,&quot;Left&quot;:448.576,&quot;SlideWidth&quot;:960,&quot;SlideHeight&quot;:540}">
            <a:extLst>
              <a:ext uri="{FF2B5EF4-FFF2-40B4-BE49-F238E27FC236}">
                <a16:creationId xmlns:a16="http://schemas.microsoft.com/office/drawing/2014/main" id="{E68EA951-C2B1-4A54-8970-2E7C7687B6B1}"/>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2481290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xStyles>
    <p:titleStyle>
      <a:lvl1pPr algn="l" defTabSz="914400" rtl="0" eaLnBrk="1" latinLnBrk="0" hangingPunct="1">
        <a:lnSpc>
          <a:spcPct val="90000"/>
        </a:lnSpc>
        <a:spcBef>
          <a:spcPct val="0"/>
        </a:spcBef>
        <a:buNone/>
        <a:defRPr sz="2800" b="1" kern="1200">
          <a:solidFill>
            <a:schemeClr val="tx1"/>
          </a:solidFill>
          <a:latin typeface="Helvetica" panose="020B0604020202020204" pitchFamily="34" charset="0"/>
          <a:ea typeface="+mj-ea"/>
          <a:cs typeface="Helvetica"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5C019A6-43C4-4E12-B596-8550555BD641}"/>
              </a:ext>
            </a:extLst>
          </p:cNvPr>
          <p:cNvSpPr>
            <a:spLocks noGrp="1"/>
          </p:cNvSpPr>
          <p:nvPr>
            <p:ph type="body" idx="1"/>
          </p:nvPr>
        </p:nvSpPr>
        <p:spPr>
          <a:xfrm>
            <a:off x="488004" y="2597285"/>
            <a:ext cx="10515600" cy="3579678"/>
          </a:xfrm>
          <a:prstGeom prst="rect">
            <a:avLst/>
          </a:prstGeom>
        </p:spPr>
        <p:txBody>
          <a:bodyPr vert="horz" lIns="91440" tIns="45720" rIns="91440" bIns="45720" rtlCol="0">
            <a:normAutofit/>
          </a:bodyPr>
          <a:lstStyle/>
          <a:p>
            <a:pPr>
              <a:spcBef>
                <a:spcPct val="20000"/>
              </a:spcBef>
            </a:pPr>
            <a:r>
              <a:rPr lang="en-GB" dirty="0">
                <a:solidFill>
                  <a:srgbClr val="000000"/>
                </a:solidFill>
                <a:latin typeface="Helvetica"/>
                <a:cs typeface="Helvetica"/>
              </a:rPr>
              <a:t>Contact name</a:t>
            </a:r>
          </a:p>
          <a:p>
            <a:pPr>
              <a:spcBef>
                <a:spcPct val="20000"/>
              </a:spcBef>
            </a:pPr>
            <a:r>
              <a:rPr lang="en-GB" dirty="0">
                <a:solidFill>
                  <a:srgbClr val="000000"/>
                </a:solidFill>
                <a:latin typeface="Helvetica"/>
                <a:cs typeface="Helvetica"/>
              </a:rPr>
              <a:t>Department/Role</a:t>
            </a:r>
          </a:p>
          <a:p>
            <a:pPr>
              <a:spcBef>
                <a:spcPct val="20000"/>
              </a:spcBef>
              <a:buFont typeface="Wingdings" charset="0"/>
              <a:buChar char="*"/>
            </a:pPr>
            <a:r>
              <a:rPr lang="en-GB" dirty="0">
                <a:solidFill>
                  <a:srgbClr val="000000"/>
                </a:solidFill>
                <a:latin typeface="Helvetica"/>
                <a:cs typeface="Helvetica"/>
                <a:sym typeface="Wingdings" charset="0"/>
              </a:rPr>
              <a:t>  email</a:t>
            </a:r>
          </a:p>
          <a:p>
            <a:pPr>
              <a:spcBef>
                <a:spcPct val="20000"/>
              </a:spcBef>
              <a:buFont typeface="Wingdings" charset="0"/>
              <a:buChar char="("/>
            </a:pPr>
            <a:r>
              <a:rPr lang="en-GB" dirty="0">
                <a:solidFill>
                  <a:srgbClr val="000000"/>
                </a:solidFill>
                <a:latin typeface="Helvetica"/>
                <a:cs typeface="Helvetica"/>
                <a:sym typeface="Wingdings" charset="0"/>
              </a:rPr>
              <a:t>  phone</a:t>
            </a:r>
          </a:p>
          <a:p>
            <a:pPr>
              <a:spcBef>
                <a:spcPct val="20000"/>
              </a:spcBef>
              <a:buFont typeface="Wingdings" charset="0"/>
              <a:buChar char="8"/>
            </a:pPr>
            <a:r>
              <a:rPr lang="en-GB" dirty="0">
                <a:solidFill>
                  <a:srgbClr val="000000"/>
                </a:solidFill>
                <a:latin typeface="Helvetica"/>
                <a:cs typeface="Helvetica"/>
                <a:sym typeface="Wingdings" charset="0"/>
              </a:rPr>
              <a:t>   website</a:t>
            </a:r>
          </a:p>
        </p:txBody>
      </p:sp>
      <p:sp>
        <p:nvSpPr>
          <p:cNvPr id="2" name="MSIPCMContentMarking" descr="{&quot;HashCode&quot;:-1264930831,&quot;Placement&quot;:&quot;Footer&quot;,&quot;Top&quot;:520.68866,&quot;Left&quot;:453.6349,&quot;SlideWidth&quot;:960,&quot;SlideHeight&quot;:540}">
            <a:extLst>
              <a:ext uri="{FF2B5EF4-FFF2-40B4-BE49-F238E27FC236}">
                <a16:creationId xmlns:a16="http://schemas.microsoft.com/office/drawing/2014/main" id="{A4C1B4B0-B7B1-4E69-87CC-B5BE8DAF914C}"/>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a:solidFill>
                  <a:srgbClr val="000000"/>
                </a:solidFill>
                <a:latin typeface="Calibri" panose="020F0502020204030204" pitchFamily="34" charset="0"/>
              </a:rPr>
              <a:t>OFFICIAL</a:t>
            </a:r>
          </a:p>
        </p:txBody>
      </p:sp>
      <p:sp>
        <p:nvSpPr>
          <p:cNvPr id="4" name="MSIPCMContentMarking" descr="{&quot;HashCode&quot;:-1288901358,&quot;Placement&quot;:&quot;Header&quot;,&quot;Top&quot;:0.0,&quot;Left&quot;:448.576,&quot;SlideWidth&quot;:960,&quot;SlideHeight&quot;:540}">
            <a:extLst>
              <a:ext uri="{FF2B5EF4-FFF2-40B4-BE49-F238E27FC236}">
                <a16:creationId xmlns:a16="http://schemas.microsoft.com/office/drawing/2014/main" id="{4ED11BF4-ED9F-456B-A3AC-B31E686BA34E}"/>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715787725"/>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educationhub.blog.gov.uk/2021/10/08/how-the-international-education-strategy-is-championing-the-uk-education-sector-oversea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www.gov.uk/government/publications/lifelong-learning-entitlement-lle-overview/lifelong-learning-entitlement-overview#why-we-need-the-lle" TargetMode="Externa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hyperlink" Target="http://www.lpservices.slc.co.uk/lle/lifelong-learning-entitlement" TargetMode="External"/><Relationship Id="rId7" Type="http://schemas.openxmlformats.org/officeDocument/2006/relationships/image" Target="../media/image24.png"/><Relationship Id="rId2" Type="http://schemas.openxmlformats.org/officeDocument/2006/relationships/hyperlink" Target="http://www.heinfo.slc.co.uk/lle/lifelong-learning-entitlement" TargetMode="Externa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s://www.heinfo.slc.co.uk/lle/lifelong-learning-entitlemen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hyperlink" Target="https://www.practitioners.slc.co.uk/supporting-materials/" TargetMode="Externa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0.xml"/><Relationship Id="rId5" Type="http://schemas.openxmlformats.org/officeDocument/2006/relationships/image" Target="../media/image5.jp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hyperlink" Target="https://www.studentfinancewales.co.uk/" TargetMode="External"/><Relationship Id="rId5" Type="http://schemas.openxmlformats.org/officeDocument/2006/relationships/hyperlink" Target="https://www.gov.uk/apply-online-for-student-finance" TargetMode="Externa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F2565-5836-4036-887D-EBDF6A00CE91}"/>
              </a:ext>
            </a:extLst>
          </p:cNvPr>
          <p:cNvSpPr>
            <a:spLocks noGrp="1"/>
          </p:cNvSpPr>
          <p:nvPr>
            <p:ph type="ctrTitle"/>
          </p:nvPr>
        </p:nvSpPr>
        <p:spPr>
          <a:xfrm>
            <a:off x="1992086" y="2493557"/>
            <a:ext cx="8839200" cy="592589"/>
          </a:xfrm>
        </p:spPr>
        <p:txBody>
          <a:bodyPr/>
          <a:lstStyle/>
          <a:p>
            <a:r>
              <a:rPr lang="en-GB" dirty="0"/>
              <a:t>Study Abroad</a:t>
            </a:r>
          </a:p>
        </p:txBody>
      </p:sp>
      <p:sp>
        <p:nvSpPr>
          <p:cNvPr id="3" name="Subtitle 2">
            <a:extLst>
              <a:ext uri="{FF2B5EF4-FFF2-40B4-BE49-F238E27FC236}">
                <a16:creationId xmlns:a16="http://schemas.microsoft.com/office/drawing/2014/main" id="{3C734029-EC23-46ED-A9F6-8A47987331D4}"/>
              </a:ext>
            </a:extLst>
          </p:cNvPr>
          <p:cNvSpPr>
            <a:spLocks noGrp="1"/>
          </p:cNvSpPr>
          <p:nvPr>
            <p:ph type="subTitle" idx="1"/>
          </p:nvPr>
        </p:nvSpPr>
        <p:spPr>
          <a:xfrm>
            <a:off x="1992086" y="3390899"/>
            <a:ext cx="8839200" cy="1809520"/>
          </a:xfrm>
        </p:spPr>
        <p:txBody>
          <a:bodyPr/>
          <a:lstStyle/>
          <a:p>
            <a:r>
              <a:rPr lang="en-GB" b="1" dirty="0"/>
              <a:t>…………………………….</a:t>
            </a:r>
          </a:p>
        </p:txBody>
      </p:sp>
      <p:sp>
        <p:nvSpPr>
          <p:cNvPr id="4" name="TextBox 3">
            <a:extLst>
              <a:ext uri="{FF2B5EF4-FFF2-40B4-BE49-F238E27FC236}">
                <a16:creationId xmlns:a16="http://schemas.microsoft.com/office/drawing/2014/main" id="{C7A06C86-D710-D534-E396-0948D013DD0B}"/>
              </a:ext>
            </a:extLst>
          </p:cNvPr>
          <p:cNvSpPr txBox="1"/>
          <p:nvPr/>
        </p:nvSpPr>
        <p:spPr>
          <a:xfrm>
            <a:off x="2971460" y="5801466"/>
            <a:ext cx="6097554" cy="369332"/>
          </a:xfrm>
          <a:prstGeom prst="rect">
            <a:avLst/>
          </a:prstGeom>
          <a:noFill/>
        </p:spPr>
        <p:txBody>
          <a:bodyPr wrap="square">
            <a:spAutoFit/>
          </a:bodyPr>
          <a:lstStyle/>
          <a:p>
            <a:pPr algn="ctr">
              <a:spcBef>
                <a:spcPct val="20000"/>
              </a:spcBef>
            </a:pPr>
            <a:r>
              <a:rPr lang="en-GB" dirty="0">
                <a:solidFill>
                  <a:srgbClr val="000000"/>
                </a:solidFill>
                <a:latin typeface="Helvetica"/>
                <a:cs typeface="Helvetica"/>
                <a:sym typeface="Wingdings" charset="0"/>
              </a:rPr>
              <a:t>Email: study_abroad@slc.co.uk</a:t>
            </a:r>
          </a:p>
        </p:txBody>
      </p:sp>
    </p:spTree>
    <p:extLst>
      <p:ext uri="{BB962C8B-B14F-4D97-AF65-F5344CB8AC3E}">
        <p14:creationId xmlns:p14="http://schemas.microsoft.com/office/powerpoint/2010/main" val="1402071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8DE43-E67A-4972-AED7-5A06D6EF9A25}"/>
              </a:ext>
            </a:extLst>
          </p:cNvPr>
          <p:cNvSpPr>
            <a:spLocks noGrp="1"/>
          </p:cNvSpPr>
          <p:nvPr>
            <p:ph type="title"/>
          </p:nvPr>
        </p:nvSpPr>
        <p:spPr>
          <a:xfrm>
            <a:off x="839788" y="979712"/>
            <a:ext cx="3891869" cy="685800"/>
          </a:xfrm>
        </p:spPr>
        <p:txBody>
          <a:bodyPr>
            <a:normAutofit/>
          </a:bodyPr>
          <a:lstStyle/>
          <a:p>
            <a:r>
              <a:rPr lang="en-GB" sz="2800" dirty="0"/>
              <a:t>Turing</a:t>
            </a:r>
            <a:r>
              <a:rPr lang="en-GB" dirty="0"/>
              <a:t> Scheme </a:t>
            </a:r>
          </a:p>
        </p:txBody>
      </p:sp>
      <p:sp>
        <p:nvSpPr>
          <p:cNvPr id="4" name="Text Placeholder 3">
            <a:extLst>
              <a:ext uri="{FF2B5EF4-FFF2-40B4-BE49-F238E27FC236}">
                <a16:creationId xmlns:a16="http://schemas.microsoft.com/office/drawing/2014/main" id="{D4DD8C4C-7E53-4AF7-B464-36ED8ACBF9B1}"/>
              </a:ext>
            </a:extLst>
          </p:cNvPr>
          <p:cNvSpPr>
            <a:spLocks noGrp="1"/>
          </p:cNvSpPr>
          <p:nvPr>
            <p:ph type="body" sz="half" idx="2"/>
          </p:nvPr>
        </p:nvSpPr>
        <p:spPr>
          <a:xfrm>
            <a:off x="839788" y="1785258"/>
            <a:ext cx="10746329" cy="3811588"/>
          </a:xfrm>
        </p:spPr>
        <p:txBody>
          <a:bodyPr>
            <a:normAutofit/>
          </a:bodyPr>
          <a:lstStyle/>
          <a:p>
            <a:pPr marL="342900" indent="-342900">
              <a:buFont typeface="Arial" panose="020B0604020202020204" pitchFamily="34" charset="0"/>
              <a:buChar char="•"/>
            </a:pPr>
            <a:endParaRPr lang="en-GB" sz="2000" dirty="0"/>
          </a:p>
          <a:p>
            <a:r>
              <a:rPr lang="en-GB" sz="2000" dirty="0"/>
              <a:t> </a:t>
            </a:r>
          </a:p>
        </p:txBody>
      </p:sp>
      <p:pic>
        <p:nvPicPr>
          <p:cNvPr id="5" name="Picture 4">
            <a:extLst>
              <a:ext uri="{FF2B5EF4-FFF2-40B4-BE49-F238E27FC236}">
                <a16:creationId xmlns:a16="http://schemas.microsoft.com/office/drawing/2014/main" id="{5B719E39-5D18-0CD5-12B5-FB9D3D015F96}"/>
              </a:ext>
            </a:extLst>
          </p:cNvPr>
          <p:cNvPicPr>
            <a:picLocks noChangeAspect="1"/>
          </p:cNvPicPr>
          <p:nvPr/>
        </p:nvPicPr>
        <p:blipFill>
          <a:blip r:embed="rId3"/>
          <a:stretch>
            <a:fillRect/>
          </a:stretch>
        </p:blipFill>
        <p:spPr>
          <a:xfrm>
            <a:off x="5672276" y="383562"/>
            <a:ext cx="5913841" cy="2683647"/>
          </a:xfrm>
          <a:prstGeom prst="rect">
            <a:avLst/>
          </a:prstGeom>
        </p:spPr>
      </p:pic>
      <p:sp>
        <p:nvSpPr>
          <p:cNvPr id="7" name="TextBox 6">
            <a:extLst>
              <a:ext uri="{FF2B5EF4-FFF2-40B4-BE49-F238E27FC236}">
                <a16:creationId xmlns:a16="http://schemas.microsoft.com/office/drawing/2014/main" id="{B33C7E2F-1896-62E0-4366-687583A5FFAA}"/>
              </a:ext>
            </a:extLst>
          </p:cNvPr>
          <p:cNvSpPr txBox="1"/>
          <p:nvPr/>
        </p:nvSpPr>
        <p:spPr>
          <a:xfrm>
            <a:off x="188687" y="5878288"/>
            <a:ext cx="7837714" cy="646331"/>
          </a:xfrm>
          <a:prstGeom prst="rect">
            <a:avLst/>
          </a:prstGeom>
          <a:noFill/>
        </p:spPr>
        <p:txBody>
          <a:bodyPr wrap="square">
            <a:spAutoFit/>
          </a:bodyPr>
          <a:lstStyle/>
          <a:p>
            <a:r>
              <a:rPr lang="en-GB" dirty="0">
                <a:latin typeface="Helvetica" panose="020B0604020202020204" pitchFamily="34" charset="0"/>
                <a:cs typeface="Helvetica" panose="020B0604020202020204" pitchFamily="34" charset="0"/>
                <a:hlinkClick r:id="rId4"/>
              </a:rPr>
              <a:t>https://educationhub.blog.gov.uk/2021/10/08/how-the-international-education-strategy-is-championing-the-uk-education-sector-overseas/</a:t>
            </a:r>
            <a:r>
              <a:rPr lang="en-GB" dirty="0">
                <a:latin typeface="Helvetica" panose="020B0604020202020204" pitchFamily="34" charset="0"/>
                <a:cs typeface="Helvetica" panose="020B0604020202020204" pitchFamily="34" charset="0"/>
              </a:rPr>
              <a:t> </a:t>
            </a:r>
          </a:p>
        </p:txBody>
      </p:sp>
      <p:pic>
        <p:nvPicPr>
          <p:cNvPr id="9" name="Picture 8">
            <a:extLst>
              <a:ext uri="{FF2B5EF4-FFF2-40B4-BE49-F238E27FC236}">
                <a16:creationId xmlns:a16="http://schemas.microsoft.com/office/drawing/2014/main" id="{DB66B1DC-7BDD-BF12-2B94-E3BB3CD8D58B}"/>
              </a:ext>
            </a:extLst>
          </p:cNvPr>
          <p:cNvPicPr>
            <a:picLocks noChangeAspect="1"/>
          </p:cNvPicPr>
          <p:nvPr/>
        </p:nvPicPr>
        <p:blipFill>
          <a:blip r:embed="rId5"/>
          <a:stretch>
            <a:fillRect/>
          </a:stretch>
        </p:blipFill>
        <p:spPr>
          <a:xfrm>
            <a:off x="473017" y="2490787"/>
            <a:ext cx="3721612" cy="3106059"/>
          </a:xfrm>
          <a:prstGeom prst="rect">
            <a:avLst/>
          </a:prstGeom>
        </p:spPr>
      </p:pic>
      <p:pic>
        <p:nvPicPr>
          <p:cNvPr id="11" name="Picture 10">
            <a:extLst>
              <a:ext uri="{FF2B5EF4-FFF2-40B4-BE49-F238E27FC236}">
                <a16:creationId xmlns:a16="http://schemas.microsoft.com/office/drawing/2014/main" id="{20F4B228-E0CF-6D72-6E5D-9EFC18A62DC6}"/>
              </a:ext>
            </a:extLst>
          </p:cNvPr>
          <p:cNvPicPr>
            <a:picLocks noChangeAspect="1"/>
          </p:cNvPicPr>
          <p:nvPr/>
        </p:nvPicPr>
        <p:blipFill>
          <a:blip r:embed="rId6"/>
          <a:stretch>
            <a:fillRect/>
          </a:stretch>
        </p:blipFill>
        <p:spPr>
          <a:xfrm>
            <a:off x="6560457" y="3623916"/>
            <a:ext cx="5200354" cy="1972929"/>
          </a:xfrm>
          <a:prstGeom prst="rect">
            <a:avLst/>
          </a:prstGeom>
        </p:spPr>
      </p:pic>
      <p:sp>
        <p:nvSpPr>
          <p:cNvPr id="12" name="Title 1">
            <a:extLst>
              <a:ext uri="{FF2B5EF4-FFF2-40B4-BE49-F238E27FC236}">
                <a16:creationId xmlns:a16="http://schemas.microsoft.com/office/drawing/2014/main" id="{48072D32-D76D-ABF3-1318-CE364222B17D}"/>
              </a:ext>
            </a:extLst>
          </p:cNvPr>
          <p:cNvSpPr txBox="1">
            <a:spLocks/>
          </p:cNvSpPr>
          <p:nvPr/>
        </p:nvSpPr>
        <p:spPr>
          <a:xfrm>
            <a:off x="4731657" y="4107543"/>
            <a:ext cx="1828800" cy="1219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tx1"/>
                </a:solidFill>
                <a:latin typeface="Helvetica" panose="020B0604020202020204" pitchFamily="34" charset="0"/>
                <a:ea typeface="+mj-ea"/>
                <a:cs typeface="Helvetica" panose="020B0604020202020204" pitchFamily="34" charset="0"/>
              </a:defRPr>
            </a:lvl1pPr>
          </a:lstStyle>
          <a:p>
            <a:r>
              <a:rPr lang="en-GB" sz="2800" dirty="0"/>
              <a:t>TAITH Scheme </a:t>
            </a:r>
          </a:p>
        </p:txBody>
      </p:sp>
    </p:spTree>
    <p:extLst>
      <p:ext uri="{BB962C8B-B14F-4D97-AF65-F5344CB8AC3E}">
        <p14:creationId xmlns:p14="http://schemas.microsoft.com/office/powerpoint/2010/main" val="2153190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86CC992-9C9F-643E-CB70-D31884EEDCDA}"/>
              </a:ext>
            </a:extLst>
          </p:cNvPr>
          <p:cNvSpPr txBox="1"/>
          <p:nvPr/>
        </p:nvSpPr>
        <p:spPr>
          <a:xfrm>
            <a:off x="2496456" y="493486"/>
            <a:ext cx="9124043" cy="523220"/>
          </a:xfrm>
          <a:prstGeom prst="rect">
            <a:avLst/>
          </a:prstGeom>
          <a:noFill/>
        </p:spPr>
        <p:txBody>
          <a:bodyPr wrap="square" rtlCol="0">
            <a:spAutoFit/>
          </a:bodyPr>
          <a:lstStyle/>
          <a:p>
            <a:r>
              <a:rPr lang="en-GB" sz="2800" dirty="0">
                <a:latin typeface="Helvetica" panose="020B0604020202020204" pitchFamily="34" charset="0"/>
                <a:cs typeface="Helvetica" panose="020B0604020202020204" pitchFamily="34" charset="0"/>
              </a:rPr>
              <a:t>Lifelong Learning Entitlement</a:t>
            </a:r>
          </a:p>
        </p:txBody>
      </p:sp>
      <p:sp>
        <p:nvSpPr>
          <p:cNvPr id="13" name="Title 3">
            <a:extLst>
              <a:ext uri="{FF2B5EF4-FFF2-40B4-BE49-F238E27FC236}">
                <a16:creationId xmlns:a16="http://schemas.microsoft.com/office/drawing/2014/main" id="{2278220F-D17E-E0AA-EA2F-82615214DC38}"/>
              </a:ext>
            </a:extLst>
          </p:cNvPr>
          <p:cNvSpPr txBox="1">
            <a:spLocks noChangeArrowheads="1"/>
          </p:cNvSpPr>
          <p:nvPr/>
        </p:nvSpPr>
        <p:spPr bwMode="auto">
          <a:xfrm>
            <a:off x="275771" y="970034"/>
            <a:ext cx="7037162" cy="276999"/>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2800" b="1" kern="1200">
                <a:solidFill>
                  <a:schemeClr val="tx1"/>
                </a:solidFill>
                <a:latin typeface="Helvetica" panose="020B0604020202020204" pitchFamily="34" charset="0"/>
                <a:ea typeface="+mj-ea"/>
                <a:cs typeface="Helvetica" panose="020B0604020202020204" pitchFamily="34" charset="0"/>
              </a:defRPr>
            </a:lvl1pPr>
          </a:lstStyle>
          <a:p>
            <a:pPr>
              <a:spcBef>
                <a:spcPts val="1200"/>
              </a:spcBef>
              <a:spcAft>
                <a:spcPts val="600"/>
              </a:spcAft>
              <a:defRPr/>
            </a:pPr>
            <a:r>
              <a:rPr lang="en-US" sz="2000" dirty="0">
                <a:solidFill>
                  <a:prstClr val="black"/>
                </a:solidFill>
                <a:ea typeface="+mn-ea"/>
              </a:rPr>
              <a:t>A New, Flexible Student Finance System</a:t>
            </a:r>
          </a:p>
        </p:txBody>
      </p:sp>
      <p:sp>
        <p:nvSpPr>
          <p:cNvPr id="14" name="Text Box 6">
            <a:extLst>
              <a:ext uri="{FF2B5EF4-FFF2-40B4-BE49-F238E27FC236}">
                <a16:creationId xmlns:a16="http://schemas.microsoft.com/office/drawing/2014/main" id="{DE01B208-2353-AED1-BDC1-B32B487AEE42}"/>
              </a:ext>
            </a:extLst>
          </p:cNvPr>
          <p:cNvSpPr txBox="1">
            <a:spLocks noChangeArrowheads="1"/>
          </p:cNvSpPr>
          <p:nvPr/>
        </p:nvSpPr>
        <p:spPr bwMode="auto">
          <a:xfrm>
            <a:off x="835524" y="1442400"/>
            <a:ext cx="10445501" cy="3416320"/>
          </a:xfrm>
          <a:prstGeom prst="rect">
            <a:avLst/>
          </a:prstGeom>
          <a:noFill/>
          <a:ln w="9525">
            <a:noFill/>
            <a:miter lim="800000"/>
            <a:headEnd/>
            <a:tailEnd/>
          </a:ln>
        </p:spPr>
        <p:txBody>
          <a:bodyPr wrap="square">
            <a:spAutoFit/>
          </a:bodyPr>
          <a:lstStyle/>
          <a:p>
            <a:pPr>
              <a:defRPr/>
            </a:pPr>
            <a:r>
              <a:rPr lang="en-GB" dirty="0">
                <a:solidFill>
                  <a:prstClr val="black"/>
                </a:solidFill>
                <a:latin typeface="Helvetica" panose="020B0604020202020204" pitchFamily="34" charset="0"/>
                <a:cs typeface="Helvetica" panose="020B0604020202020204" pitchFamily="34" charset="0"/>
              </a:rPr>
              <a:t>The Lifelong Learning Entitlement (LLE) will transform the post-18 student finance system in England:</a:t>
            </a:r>
          </a:p>
          <a:p>
            <a:pPr>
              <a:defRPr/>
            </a:pPr>
            <a:endParaRPr lang="en-GB" dirty="0">
              <a:solidFill>
                <a:prstClr val="black"/>
              </a:solidFill>
              <a:latin typeface="Helvetica" panose="020B0604020202020204" pitchFamily="34" charset="0"/>
              <a:cs typeface="Helvetica" panose="020B0604020202020204" pitchFamily="34" charset="0"/>
            </a:endParaRPr>
          </a:p>
          <a:p>
            <a:pPr>
              <a:defRPr/>
            </a:pPr>
            <a:r>
              <a:rPr lang="en-GB" dirty="0">
                <a:solidFill>
                  <a:prstClr val="black"/>
                </a:solidFill>
                <a:latin typeface="Helvetica" panose="020B0604020202020204" pitchFamily="34" charset="0"/>
                <a:cs typeface="Helvetica" panose="020B0604020202020204" pitchFamily="34" charset="0"/>
              </a:rPr>
              <a:t>LLE will create a </a:t>
            </a:r>
            <a:r>
              <a:rPr lang="en-GB" b="1" dirty="0">
                <a:solidFill>
                  <a:prstClr val="black"/>
                </a:solidFill>
                <a:latin typeface="Helvetica" panose="020B0604020202020204" pitchFamily="34" charset="0"/>
                <a:cs typeface="Helvetica" panose="020B0604020202020204" pitchFamily="34" charset="0"/>
              </a:rPr>
              <a:t>single funding system </a:t>
            </a:r>
            <a:r>
              <a:rPr lang="en-GB" dirty="0">
                <a:solidFill>
                  <a:prstClr val="black"/>
                </a:solidFill>
                <a:latin typeface="Helvetica" panose="020B0604020202020204" pitchFamily="34" charset="0"/>
                <a:cs typeface="Helvetica" panose="020B0604020202020204" pitchFamily="34" charset="0"/>
              </a:rPr>
              <a:t>to help people pay for college or university courses, and flexibly train, retrain and upskill</a:t>
            </a:r>
          </a:p>
          <a:p>
            <a:pPr marL="817200" lvl="1" indent="-360000">
              <a:defRPr/>
            </a:pPr>
            <a:endParaRPr lang="en-GB" b="1" dirty="0">
              <a:solidFill>
                <a:prstClr val="black"/>
              </a:solidFill>
              <a:latin typeface="Helvetica" panose="020B0604020202020204" pitchFamily="34" charset="0"/>
              <a:cs typeface="Helvetica" panose="020B0604020202020204" pitchFamily="34" charset="0"/>
            </a:endParaRPr>
          </a:p>
          <a:p>
            <a:pPr marL="817200" lvl="1" indent="-360000">
              <a:buFont typeface="Arial" panose="020B0604020202020204" pitchFamily="34" charset="0"/>
              <a:buChar char="•"/>
              <a:defRPr/>
            </a:pPr>
            <a:r>
              <a:rPr lang="en-GB" dirty="0">
                <a:solidFill>
                  <a:prstClr val="black"/>
                </a:solidFill>
                <a:latin typeface="Helvetica" panose="020B0604020202020204" pitchFamily="34" charset="0"/>
                <a:cs typeface="Helvetica" panose="020B0604020202020204" pitchFamily="34" charset="0"/>
              </a:rPr>
              <a:t>This new, unified system is called the </a:t>
            </a:r>
            <a:r>
              <a:rPr lang="en-GB" b="1" dirty="0">
                <a:solidFill>
                  <a:prstClr val="black"/>
                </a:solidFill>
                <a:latin typeface="Helvetica" panose="020B0604020202020204" pitchFamily="34" charset="0"/>
                <a:cs typeface="Helvetica" panose="020B0604020202020204" pitchFamily="34" charset="0"/>
              </a:rPr>
              <a:t>Lifelong Learning Entitlement </a:t>
            </a:r>
            <a:r>
              <a:rPr lang="en-GB" dirty="0">
                <a:solidFill>
                  <a:prstClr val="black"/>
                </a:solidFill>
                <a:latin typeface="Helvetica" panose="020B0604020202020204" pitchFamily="34" charset="0"/>
                <a:cs typeface="Helvetica" panose="020B0604020202020204" pitchFamily="34" charset="0"/>
              </a:rPr>
              <a:t>(LLE)</a:t>
            </a:r>
            <a:endParaRPr lang="en-GB" b="1" dirty="0">
              <a:solidFill>
                <a:prstClr val="black"/>
              </a:solidFill>
              <a:latin typeface="Helvetica" panose="020B0604020202020204" pitchFamily="34" charset="0"/>
              <a:cs typeface="Helvetica" panose="020B0604020202020204" pitchFamily="34" charset="0"/>
            </a:endParaRPr>
          </a:p>
          <a:p>
            <a:pPr marL="817200" lvl="1" indent="-360000">
              <a:defRPr/>
            </a:pPr>
            <a:endParaRPr lang="en-GB" b="1" dirty="0">
              <a:solidFill>
                <a:prstClr val="black"/>
              </a:solidFill>
              <a:latin typeface="Helvetica" panose="020B0604020202020204" pitchFamily="34" charset="0"/>
              <a:cs typeface="Helvetica" panose="020B0604020202020204" pitchFamily="34" charset="0"/>
            </a:endParaRPr>
          </a:p>
          <a:p>
            <a:pPr marL="817200" lvl="1" indent="-360000">
              <a:buFont typeface="Arial" panose="020B0604020202020204" pitchFamily="34" charset="0"/>
              <a:buChar char="•"/>
              <a:defRPr/>
            </a:pPr>
            <a:r>
              <a:rPr lang="en-GB" dirty="0">
                <a:solidFill>
                  <a:prstClr val="black"/>
                </a:solidFill>
                <a:latin typeface="Helvetica" panose="020B0604020202020204" pitchFamily="34" charset="0"/>
                <a:cs typeface="Helvetica" panose="020B0604020202020204" pitchFamily="34" charset="0"/>
              </a:rPr>
              <a:t>Under LLE, students will be able to apply for a loan worth the equivalent of </a:t>
            </a:r>
            <a:r>
              <a:rPr lang="en-GB" b="1" dirty="0">
                <a:solidFill>
                  <a:prstClr val="black"/>
                </a:solidFill>
                <a:latin typeface="Helvetica" panose="020B0604020202020204" pitchFamily="34" charset="0"/>
                <a:cs typeface="Helvetica" panose="020B0604020202020204" pitchFamily="34" charset="0"/>
              </a:rPr>
              <a:t>four years</a:t>
            </a:r>
            <a:r>
              <a:rPr lang="en-GB" dirty="0">
                <a:solidFill>
                  <a:prstClr val="black"/>
                </a:solidFill>
                <a:latin typeface="Helvetica" panose="020B0604020202020204" pitchFamily="34" charset="0"/>
                <a:cs typeface="Helvetica" panose="020B0604020202020204" pitchFamily="34" charset="0"/>
              </a:rPr>
              <a:t> of post-18 education (</a:t>
            </a:r>
            <a:r>
              <a:rPr lang="en-GB" b="1" dirty="0">
                <a:solidFill>
                  <a:prstClr val="black"/>
                </a:solidFill>
                <a:latin typeface="Helvetica" panose="020B0604020202020204" pitchFamily="34" charset="0"/>
                <a:cs typeface="Helvetica" panose="020B0604020202020204" pitchFamily="34" charset="0"/>
              </a:rPr>
              <a:t>£37,000 in today’s tuition fees</a:t>
            </a:r>
            <a:r>
              <a:rPr lang="en-GB" dirty="0">
                <a:solidFill>
                  <a:prstClr val="black"/>
                </a:solidFill>
                <a:latin typeface="Helvetica" panose="020B0604020202020204" pitchFamily="34" charset="0"/>
                <a:cs typeface="Helvetica" panose="020B0604020202020204" pitchFamily="34" charset="0"/>
              </a:rPr>
              <a:t>) </a:t>
            </a:r>
          </a:p>
          <a:p>
            <a:pPr marL="817200" lvl="1" indent="-360000">
              <a:buFont typeface="Arial" panose="020B0604020202020204" pitchFamily="34" charset="0"/>
              <a:buChar char="•"/>
              <a:defRPr/>
            </a:pPr>
            <a:endParaRPr lang="en-GB" dirty="0">
              <a:solidFill>
                <a:prstClr val="black"/>
              </a:solidFill>
              <a:latin typeface="Helvetica" panose="020B0604020202020204" pitchFamily="34" charset="0"/>
              <a:cs typeface="Helvetica" panose="020B0604020202020204" pitchFamily="34" charset="0"/>
            </a:endParaRPr>
          </a:p>
          <a:p>
            <a:pPr marL="817200" lvl="1" indent="-360000">
              <a:buFont typeface="Arial" panose="020B0604020202020204" pitchFamily="34" charset="0"/>
              <a:buChar char="•"/>
              <a:defRPr/>
            </a:pPr>
            <a:r>
              <a:rPr lang="en-GB" dirty="0">
                <a:solidFill>
                  <a:prstClr val="black"/>
                </a:solidFill>
                <a:latin typeface="Helvetica" panose="020B0604020202020204" pitchFamily="34" charset="0"/>
                <a:cs typeface="Helvetica" panose="020B0604020202020204" pitchFamily="34" charset="0"/>
              </a:rPr>
              <a:t>An </a:t>
            </a:r>
            <a:r>
              <a:rPr lang="en-GB" b="1" dirty="0">
                <a:solidFill>
                  <a:prstClr val="black"/>
                </a:solidFill>
                <a:latin typeface="Helvetica" panose="020B0604020202020204" pitchFamily="34" charset="0"/>
                <a:cs typeface="Helvetica" panose="020B0604020202020204" pitchFamily="34" charset="0"/>
              </a:rPr>
              <a:t>additional entitlement</a:t>
            </a:r>
            <a:r>
              <a:rPr lang="en-GB" dirty="0">
                <a:solidFill>
                  <a:prstClr val="black"/>
                </a:solidFill>
                <a:latin typeface="Helvetica" panose="020B0604020202020204" pitchFamily="34" charset="0"/>
                <a:cs typeface="Helvetica" panose="020B0604020202020204" pitchFamily="34" charset="0"/>
              </a:rPr>
              <a:t>, above the core four-year entitlement, will be made available for a limited number of </a:t>
            </a:r>
            <a:r>
              <a:rPr lang="en-GB" b="1" dirty="0">
                <a:solidFill>
                  <a:prstClr val="black"/>
                </a:solidFill>
                <a:latin typeface="Helvetica" panose="020B0604020202020204" pitchFamily="34" charset="0"/>
                <a:cs typeface="Helvetica" panose="020B0604020202020204" pitchFamily="34" charset="0"/>
              </a:rPr>
              <a:t>priority subjects and longer courses</a:t>
            </a:r>
            <a:endParaRPr lang="en-GB" dirty="0">
              <a:solidFill>
                <a:prstClr val="black"/>
              </a:solidFill>
              <a:latin typeface="Helvetica" panose="020B0604020202020204" pitchFamily="34" charset="0"/>
              <a:cs typeface="Helvetica" panose="020B0604020202020204" pitchFamily="34" charset="0"/>
            </a:endParaRPr>
          </a:p>
        </p:txBody>
      </p:sp>
      <p:pic>
        <p:nvPicPr>
          <p:cNvPr id="15" name="Picture 14">
            <a:extLst>
              <a:ext uri="{FF2B5EF4-FFF2-40B4-BE49-F238E27FC236}">
                <a16:creationId xmlns:a16="http://schemas.microsoft.com/office/drawing/2014/main" id="{A03179AB-111A-E808-D144-401320A69DCF}"/>
              </a:ext>
            </a:extLst>
          </p:cNvPr>
          <p:cNvPicPr>
            <a:picLocks noChangeAspect="1"/>
          </p:cNvPicPr>
          <p:nvPr/>
        </p:nvPicPr>
        <p:blipFill>
          <a:blip r:embed="rId2">
            <a:alphaModFix/>
          </a:blip>
          <a:stretch>
            <a:fillRect/>
          </a:stretch>
        </p:blipFill>
        <p:spPr>
          <a:xfrm>
            <a:off x="4157313" y="5022860"/>
            <a:ext cx="3460761" cy="1627626"/>
          </a:xfrm>
          <a:prstGeom prst="rect">
            <a:avLst/>
          </a:prstGeom>
        </p:spPr>
      </p:pic>
      <p:pic>
        <p:nvPicPr>
          <p:cNvPr id="16" name="Picture 15">
            <a:extLst>
              <a:ext uri="{FF2B5EF4-FFF2-40B4-BE49-F238E27FC236}">
                <a16:creationId xmlns:a16="http://schemas.microsoft.com/office/drawing/2014/main" id="{1BE5BBD1-1509-E2A0-9508-243F984F62CB}"/>
              </a:ext>
            </a:extLst>
          </p:cNvPr>
          <p:cNvPicPr>
            <a:picLocks noChangeAspect="1"/>
          </p:cNvPicPr>
          <p:nvPr/>
        </p:nvPicPr>
        <p:blipFill>
          <a:blip r:embed="rId3"/>
          <a:stretch>
            <a:fillRect/>
          </a:stretch>
        </p:blipFill>
        <p:spPr>
          <a:xfrm>
            <a:off x="837397" y="5022860"/>
            <a:ext cx="3065127" cy="1730209"/>
          </a:xfrm>
          <a:prstGeom prst="rect">
            <a:avLst/>
          </a:prstGeom>
        </p:spPr>
      </p:pic>
      <p:sp>
        <p:nvSpPr>
          <p:cNvPr id="2" name="Arrow: Left 1">
            <a:extLst>
              <a:ext uri="{FF2B5EF4-FFF2-40B4-BE49-F238E27FC236}">
                <a16:creationId xmlns:a16="http://schemas.microsoft.com/office/drawing/2014/main" id="{35ED7D76-2517-25F8-7318-4832BCC3C890}"/>
              </a:ext>
            </a:extLst>
          </p:cNvPr>
          <p:cNvSpPr/>
          <p:nvPr/>
        </p:nvSpPr>
        <p:spPr>
          <a:xfrm>
            <a:off x="7412182" y="5022860"/>
            <a:ext cx="2493817" cy="1627626"/>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latin typeface="Helvetica" panose="020B0604020202020204" pitchFamily="34" charset="0"/>
                <a:cs typeface="Helvetica" panose="020B0604020202020204" pitchFamily="34" charset="0"/>
              </a:rPr>
              <a:t>Apply for January 2026 courses start dates </a:t>
            </a:r>
          </a:p>
        </p:txBody>
      </p:sp>
    </p:spTree>
    <p:extLst>
      <p:ext uri="{BB962C8B-B14F-4D97-AF65-F5344CB8AC3E}">
        <p14:creationId xmlns:p14="http://schemas.microsoft.com/office/powerpoint/2010/main" val="2908186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732E9A5-3979-E77B-C54E-889F2A1DA292}"/>
              </a:ext>
            </a:extLst>
          </p:cNvPr>
          <p:cNvSpPr txBox="1"/>
          <p:nvPr/>
        </p:nvSpPr>
        <p:spPr>
          <a:xfrm>
            <a:off x="2549236" y="484909"/>
            <a:ext cx="5860473" cy="584775"/>
          </a:xfrm>
          <a:prstGeom prst="rect">
            <a:avLst/>
          </a:prstGeom>
          <a:noFill/>
        </p:spPr>
        <p:txBody>
          <a:bodyPr wrap="square" rtlCol="0">
            <a:spAutoFit/>
          </a:bodyPr>
          <a:lstStyle/>
          <a:p>
            <a:r>
              <a:rPr lang="en-GB" sz="3200" dirty="0">
                <a:latin typeface="Helvetica" panose="020B0604020202020204" pitchFamily="34" charset="0"/>
                <a:cs typeface="Helvetica" panose="020B0604020202020204" pitchFamily="34" charset="0"/>
              </a:rPr>
              <a:t>Lifelong</a:t>
            </a:r>
            <a:r>
              <a:rPr lang="en-GB" sz="3200" dirty="0">
                <a:latin typeface="Arial" panose="020B0604020202020204" pitchFamily="34" charset="0"/>
                <a:cs typeface="Arial" panose="020B0604020202020204" pitchFamily="34" charset="0"/>
              </a:rPr>
              <a:t> Learning Entitlement</a:t>
            </a:r>
          </a:p>
        </p:txBody>
      </p:sp>
      <p:sp>
        <p:nvSpPr>
          <p:cNvPr id="6" name="Title 3">
            <a:extLst>
              <a:ext uri="{FF2B5EF4-FFF2-40B4-BE49-F238E27FC236}">
                <a16:creationId xmlns:a16="http://schemas.microsoft.com/office/drawing/2014/main" id="{B893CC5F-65BB-2485-1CDE-F8DAAE29B7DF}"/>
              </a:ext>
            </a:extLst>
          </p:cNvPr>
          <p:cNvSpPr txBox="1">
            <a:spLocks noChangeArrowheads="1"/>
          </p:cNvSpPr>
          <p:nvPr/>
        </p:nvSpPr>
        <p:spPr bwMode="auto">
          <a:xfrm>
            <a:off x="261257" y="1062924"/>
            <a:ext cx="7051675" cy="276999"/>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2800" b="1" kern="1200">
                <a:solidFill>
                  <a:schemeClr val="tx1"/>
                </a:solidFill>
                <a:latin typeface="Helvetica" panose="020B0604020202020204" pitchFamily="34" charset="0"/>
                <a:ea typeface="+mj-ea"/>
                <a:cs typeface="Helvetica" panose="020B0604020202020204" pitchFamily="34" charset="0"/>
              </a:defRPr>
            </a:lvl1pPr>
          </a:lstStyle>
          <a:p>
            <a:pPr>
              <a:spcBef>
                <a:spcPts val="1200"/>
              </a:spcBef>
              <a:spcAft>
                <a:spcPts val="600"/>
              </a:spcAft>
              <a:defRPr/>
            </a:pPr>
            <a:r>
              <a:rPr lang="en-US" sz="2000" dirty="0">
                <a:solidFill>
                  <a:prstClr val="black"/>
                </a:solidFill>
                <a:ea typeface="+mn-ea"/>
              </a:rPr>
              <a:t>A New, Flexible Student Finance System</a:t>
            </a:r>
          </a:p>
        </p:txBody>
      </p:sp>
      <p:sp>
        <p:nvSpPr>
          <p:cNvPr id="7" name="Text Box 6">
            <a:extLst>
              <a:ext uri="{FF2B5EF4-FFF2-40B4-BE49-F238E27FC236}">
                <a16:creationId xmlns:a16="http://schemas.microsoft.com/office/drawing/2014/main" id="{2D0B4199-9790-E29D-7331-4B854A3E25B5}"/>
              </a:ext>
            </a:extLst>
          </p:cNvPr>
          <p:cNvSpPr txBox="1">
            <a:spLocks noChangeArrowheads="1"/>
          </p:cNvSpPr>
          <p:nvPr/>
        </p:nvSpPr>
        <p:spPr bwMode="auto">
          <a:xfrm>
            <a:off x="261257" y="1647699"/>
            <a:ext cx="11477087" cy="4401205"/>
          </a:xfrm>
          <a:prstGeom prst="rect">
            <a:avLst/>
          </a:prstGeom>
          <a:noFill/>
          <a:ln w="9525">
            <a:noFill/>
            <a:miter lim="800000"/>
            <a:headEnd/>
            <a:tailEnd/>
          </a:ln>
        </p:spPr>
        <p:txBody>
          <a:bodyPr wrap="square">
            <a:spAutoFit/>
          </a:bodyPr>
          <a:lstStyle/>
          <a:p>
            <a:pPr>
              <a:defRPr/>
            </a:pPr>
            <a:r>
              <a:rPr lang="en-GB" sz="2000" dirty="0">
                <a:solidFill>
                  <a:prstClr val="black"/>
                </a:solidFill>
                <a:latin typeface="Helvetica" panose="020B0604020202020204" pitchFamily="34" charset="0"/>
                <a:cs typeface="Helvetica" panose="020B0604020202020204" pitchFamily="34" charset="0"/>
              </a:rPr>
              <a:t>Through the LLE there will be </a:t>
            </a:r>
            <a:r>
              <a:rPr lang="en-GB" sz="2000" b="1" dirty="0">
                <a:solidFill>
                  <a:prstClr val="black"/>
                </a:solidFill>
                <a:latin typeface="Helvetica" panose="020B0604020202020204" pitchFamily="34" charset="0"/>
                <a:cs typeface="Helvetica" panose="020B0604020202020204" pitchFamily="34" charset="0"/>
              </a:rPr>
              <a:t>increased flexibility </a:t>
            </a:r>
            <a:r>
              <a:rPr lang="en-GB" sz="2000" dirty="0">
                <a:solidFill>
                  <a:prstClr val="black"/>
                </a:solidFill>
                <a:latin typeface="Helvetica" panose="020B0604020202020204" pitchFamily="34" charset="0"/>
                <a:cs typeface="Helvetica" panose="020B0604020202020204" pitchFamily="34" charset="0"/>
              </a:rPr>
              <a:t>for learners in how they choose to study, broadening access to funding for eligible modules, not just full courses:</a:t>
            </a:r>
          </a:p>
          <a:p>
            <a:pPr marL="360000" indent="-360000">
              <a:defRPr/>
            </a:pPr>
            <a:endParaRPr lang="en-GB" sz="2000" dirty="0">
              <a:solidFill>
                <a:prstClr val="black"/>
              </a:solidFill>
              <a:latin typeface="Helvetica" panose="020B0604020202020204" pitchFamily="34" charset="0"/>
              <a:cs typeface="Helvetica" panose="020B0604020202020204" pitchFamily="34" charset="0"/>
            </a:endParaRPr>
          </a:p>
          <a:p>
            <a:pPr marL="360000" indent="-360000">
              <a:spcBef>
                <a:spcPts val="1200"/>
              </a:spcBef>
              <a:spcAft>
                <a:spcPts val="1200"/>
              </a:spcAft>
              <a:defRPr/>
            </a:pPr>
            <a:r>
              <a:rPr lang="en-GB" sz="2000" dirty="0">
                <a:solidFill>
                  <a:prstClr val="black"/>
                </a:solidFill>
                <a:latin typeface="Helvetica" panose="020B0604020202020204" pitchFamily="34" charset="0"/>
                <a:cs typeface="Helvetica" panose="020B0604020202020204" pitchFamily="34" charset="0"/>
              </a:rPr>
              <a:t>Ensuring module quality:</a:t>
            </a:r>
          </a:p>
          <a:p>
            <a:pPr marL="360000" indent="-360000">
              <a:defRPr/>
            </a:pPr>
            <a:endParaRPr lang="en-GB" sz="2000" dirty="0">
              <a:solidFill>
                <a:prstClr val="black"/>
              </a:solidFill>
              <a:latin typeface="Helvetica" panose="020B0604020202020204" pitchFamily="34" charset="0"/>
              <a:cs typeface="Helvetica" panose="020B0604020202020204" pitchFamily="34" charset="0"/>
            </a:endParaRPr>
          </a:p>
          <a:p>
            <a:pPr marL="817200" lvl="1" indent="-360000">
              <a:buFont typeface="Arial" panose="020B0604020202020204" pitchFamily="34" charset="0"/>
              <a:buChar char="•"/>
              <a:defRPr/>
            </a:pPr>
            <a:r>
              <a:rPr lang="en-GB" sz="2000" dirty="0">
                <a:solidFill>
                  <a:prstClr val="black"/>
                </a:solidFill>
                <a:latin typeface="Helvetica" panose="020B0604020202020204" pitchFamily="34" charset="0"/>
                <a:cs typeface="Helvetica" panose="020B0604020202020204" pitchFamily="34" charset="0"/>
              </a:rPr>
              <a:t>Modules must be from a single ‘</a:t>
            </a:r>
            <a:r>
              <a:rPr lang="en-GB" sz="2000" b="1" dirty="0">
                <a:solidFill>
                  <a:prstClr val="black"/>
                </a:solidFill>
                <a:latin typeface="Helvetica" panose="020B0604020202020204" pitchFamily="34" charset="0"/>
                <a:cs typeface="Helvetica" panose="020B0604020202020204" pitchFamily="34" charset="0"/>
              </a:rPr>
              <a:t>parent course</a:t>
            </a:r>
            <a:r>
              <a:rPr lang="en-GB" sz="2000" dirty="0">
                <a:solidFill>
                  <a:prstClr val="black"/>
                </a:solidFill>
                <a:latin typeface="Helvetica" panose="020B0604020202020204" pitchFamily="34" charset="0"/>
                <a:cs typeface="Helvetica" panose="020B0604020202020204" pitchFamily="34" charset="0"/>
              </a:rPr>
              <a:t>’ that can be stacked towards full qualifications</a:t>
            </a:r>
          </a:p>
          <a:p>
            <a:pPr marL="817200" lvl="1" indent="-360000">
              <a:buFont typeface="Arial" panose="020B0604020202020204" pitchFamily="34" charset="0"/>
              <a:buChar char="•"/>
              <a:defRPr/>
            </a:pPr>
            <a:endParaRPr lang="en-GB" sz="2000" dirty="0">
              <a:solidFill>
                <a:prstClr val="black"/>
              </a:solidFill>
              <a:latin typeface="Helvetica" panose="020B0604020202020204" pitchFamily="34" charset="0"/>
              <a:cs typeface="Helvetica" panose="020B0604020202020204" pitchFamily="34" charset="0"/>
            </a:endParaRPr>
          </a:p>
          <a:p>
            <a:pPr marL="817200" lvl="1" indent="-360000">
              <a:buFont typeface="Arial" panose="020B0604020202020204" pitchFamily="34" charset="0"/>
              <a:buChar char="•"/>
              <a:defRPr/>
            </a:pPr>
            <a:r>
              <a:rPr lang="en-GB" sz="2000" dirty="0">
                <a:solidFill>
                  <a:prstClr val="black"/>
                </a:solidFill>
                <a:latin typeface="Helvetica" panose="020B0604020202020204" pitchFamily="34" charset="0"/>
                <a:cs typeface="Helvetica" panose="020B0604020202020204" pitchFamily="34" charset="0"/>
              </a:rPr>
              <a:t>Modules must be credit bearing, with </a:t>
            </a:r>
            <a:r>
              <a:rPr lang="en-GB" sz="2000" b="1" dirty="0">
                <a:solidFill>
                  <a:prstClr val="black"/>
                </a:solidFill>
                <a:latin typeface="Helvetica" panose="020B0604020202020204" pitchFamily="34" charset="0"/>
                <a:cs typeface="Helvetica" panose="020B0604020202020204" pitchFamily="34" charset="0"/>
              </a:rPr>
              <a:t>a 30-credit minimum</a:t>
            </a:r>
            <a:r>
              <a:rPr lang="en-GB" sz="2000" dirty="0">
                <a:solidFill>
                  <a:prstClr val="black"/>
                </a:solidFill>
                <a:latin typeface="Helvetica" panose="020B0604020202020204" pitchFamily="34" charset="0"/>
                <a:cs typeface="Helvetica" panose="020B0604020202020204" pitchFamily="34" charset="0"/>
              </a:rPr>
              <a:t>, which can be achieved by ‘bundling’</a:t>
            </a:r>
          </a:p>
          <a:p>
            <a:pPr marL="817200" lvl="1" indent="-360000">
              <a:buFont typeface="Arial" panose="020B0604020202020204" pitchFamily="34" charset="0"/>
              <a:buChar char="•"/>
              <a:defRPr/>
            </a:pPr>
            <a:endParaRPr lang="en-GB" sz="2000" dirty="0">
              <a:solidFill>
                <a:prstClr val="black"/>
              </a:solidFill>
              <a:latin typeface="Helvetica" panose="020B0604020202020204" pitchFamily="34" charset="0"/>
              <a:cs typeface="Helvetica" panose="020B0604020202020204" pitchFamily="34" charset="0"/>
            </a:endParaRPr>
          </a:p>
          <a:p>
            <a:pPr marL="817200" lvl="1" indent="-360000">
              <a:buFont typeface="Arial" panose="020B0604020202020204" pitchFamily="34" charset="0"/>
              <a:buChar char="•"/>
              <a:defRPr/>
            </a:pPr>
            <a:r>
              <a:rPr lang="en-GB" sz="2000" dirty="0">
                <a:solidFill>
                  <a:prstClr val="black"/>
                </a:solidFill>
                <a:latin typeface="Helvetica" panose="020B0604020202020204" pitchFamily="34" charset="0"/>
                <a:cs typeface="Helvetica" panose="020B0604020202020204" pitchFamily="34" charset="0"/>
              </a:rPr>
              <a:t>Modules must have a </a:t>
            </a:r>
            <a:r>
              <a:rPr lang="en-GB" sz="2000" b="1" dirty="0">
                <a:solidFill>
                  <a:prstClr val="black"/>
                </a:solidFill>
                <a:latin typeface="Helvetica" panose="020B0604020202020204" pitchFamily="34" charset="0"/>
                <a:cs typeface="Helvetica" panose="020B0604020202020204" pitchFamily="34" charset="0"/>
              </a:rPr>
              <a:t>single assigned academic level </a:t>
            </a:r>
            <a:r>
              <a:rPr lang="en-GB" sz="2000" dirty="0">
                <a:solidFill>
                  <a:prstClr val="black"/>
                </a:solidFill>
                <a:latin typeface="Helvetica" panose="020B0604020202020204" pitchFamily="34" charset="0"/>
                <a:cs typeface="Helvetica" panose="020B0604020202020204" pitchFamily="34" charset="0"/>
              </a:rPr>
              <a:t>i.e. Level 4</a:t>
            </a:r>
          </a:p>
          <a:p>
            <a:pPr marL="817200" lvl="1" indent="-360000">
              <a:buFont typeface="Arial" panose="020B0604020202020204" pitchFamily="34" charset="0"/>
              <a:buChar char="•"/>
              <a:defRPr/>
            </a:pPr>
            <a:endParaRPr lang="en-GB" sz="2000" dirty="0">
              <a:solidFill>
                <a:prstClr val="black"/>
              </a:solidFill>
              <a:latin typeface="Helvetica" panose="020B0604020202020204" pitchFamily="34" charset="0"/>
              <a:cs typeface="Helvetica" panose="020B0604020202020204" pitchFamily="34" charset="0"/>
            </a:endParaRPr>
          </a:p>
          <a:p>
            <a:pPr marL="817200" lvl="1" indent="-360000">
              <a:buFont typeface="Arial" panose="020B0604020202020204" pitchFamily="34" charset="0"/>
              <a:buChar char="•"/>
              <a:defRPr/>
            </a:pPr>
            <a:r>
              <a:rPr lang="en-GB" sz="2000" dirty="0">
                <a:solidFill>
                  <a:prstClr val="black"/>
                </a:solidFill>
                <a:latin typeface="Helvetica" panose="020B0604020202020204" pitchFamily="34" charset="0"/>
                <a:cs typeface="Helvetica" panose="020B0604020202020204" pitchFamily="34" charset="0"/>
              </a:rPr>
              <a:t>Learners will receive a </a:t>
            </a:r>
            <a:r>
              <a:rPr lang="en-GB" sz="2000" b="1" dirty="0">
                <a:solidFill>
                  <a:prstClr val="black"/>
                </a:solidFill>
                <a:latin typeface="Helvetica" panose="020B0604020202020204" pitchFamily="34" charset="0"/>
                <a:cs typeface="Helvetica" panose="020B0604020202020204" pitchFamily="34" charset="0"/>
              </a:rPr>
              <a:t>standardised transcript </a:t>
            </a:r>
            <a:r>
              <a:rPr lang="en-GB" sz="2000" dirty="0">
                <a:solidFill>
                  <a:prstClr val="black"/>
                </a:solidFill>
                <a:latin typeface="Helvetica" panose="020B0604020202020204" pitchFamily="34" charset="0"/>
                <a:cs typeface="Helvetica" panose="020B0604020202020204" pitchFamily="34" charset="0"/>
              </a:rPr>
              <a:t>on completion</a:t>
            </a:r>
          </a:p>
        </p:txBody>
      </p:sp>
    </p:spTree>
    <p:extLst>
      <p:ext uri="{BB962C8B-B14F-4D97-AF65-F5344CB8AC3E}">
        <p14:creationId xmlns:p14="http://schemas.microsoft.com/office/powerpoint/2010/main" val="3030246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2">
            <a:extLst>
              <a:ext uri="{FF2B5EF4-FFF2-40B4-BE49-F238E27FC236}">
                <a16:creationId xmlns:a16="http://schemas.microsoft.com/office/drawing/2014/main" id="{D7F76F25-8160-C13F-FC88-D8C4522AA47D}"/>
              </a:ext>
            </a:extLst>
          </p:cNvPr>
          <p:cNvGraphicFramePr>
            <a:graphicFrameLocks noGrp="1"/>
          </p:cNvGraphicFramePr>
          <p:nvPr>
            <p:ph idx="1"/>
            <p:extLst>
              <p:ext uri="{D42A27DB-BD31-4B8C-83A1-F6EECF244321}">
                <p14:modId xmlns:p14="http://schemas.microsoft.com/office/powerpoint/2010/main" val="1041148269"/>
              </p:ext>
            </p:extLst>
          </p:nvPr>
        </p:nvGraphicFramePr>
        <p:xfrm>
          <a:off x="457201" y="1413164"/>
          <a:ext cx="11291454"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2C66719A-33D2-4EF8-F63B-1AD4B4E87469}"/>
              </a:ext>
            </a:extLst>
          </p:cNvPr>
          <p:cNvSpPr txBox="1"/>
          <p:nvPr/>
        </p:nvSpPr>
        <p:spPr>
          <a:xfrm>
            <a:off x="2743200" y="457200"/>
            <a:ext cx="5652655" cy="584775"/>
          </a:xfrm>
          <a:prstGeom prst="rect">
            <a:avLst/>
          </a:prstGeom>
          <a:noFill/>
        </p:spPr>
        <p:txBody>
          <a:bodyPr wrap="square" rtlCol="0">
            <a:spAutoFit/>
          </a:bodyPr>
          <a:lstStyle/>
          <a:p>
            <a:r>
              <a:rPr lang="en-GB" sz="3200" dirty="0">
                <a:latin typeface="Helvetica" panose="020B0604020202020204" pitchFamily="34" charset="0"/>
                <a:cs typeface="Helvetica" panose="020B0604020202020204" pitchFamily="34" charset="0"/>
              </a:rPr>
              <a:t>Lifelong</a:t>
            </a:r>
            <a:r>
              <a:rPr lang="en-GB" sz="3200" dirty="0">
                <a:latin typeface="Arial" panose="020B0604020202020204" pitchFamily="34" charset="0"/>
                <a:cs typeface="Arial" panose="020B0604020202020204" pitchFamily="34" charset="0"/>
              </a:rPr>
              <a:t> Learning Entitlement</a:t>
            </a:r>
          </a:p>
        </p:txBody>
      </p:sp>
      <p:sp>
        <p:nvSpPr>
          <p:cNvPr id="7" name="TextBox 6">
            <a:extLst>
              <a:ext uri="{FF2B5EF4-FFF2-40B4-BE49-F238E27FC236}">
                <a16:creationId xmlns:a16="http://schemas.microsoft.com/office/drawing/2014/main" id="{5F26C365-B2CD-8CF3-B545-F5DA3FDDC38A}"/>
              </a:ext>
            </a:extLst>
          </p:cNvPr>
          <p:cNvSpPr txBox="1"/>
          <p:nvPr/>
        </p:nvSpPr>
        <p:spPr>
          <a:xfrm>
            <a:off x="1219200" y="4135352"/>
            <a:ext cx="7924800" cy="369332"/>
          </a:xfrm>
          <a:prstGeom prst="rect">
            <a:avLst/>
          </a:prstGeom>
          <a:noFill/>
        </p:spPr>
        <p:txBody>
          <a:bodyPr wrap="square">
            <a:spAutoFit/>
          </a:bodyPr>
          <a:lstStyle/>
          <a:p>
            <a:pPr marR="0" lvl="0" algn="ctr">
              <a:lnSpc>
                <a:spcPct val="100000"/>
              </a:lnSpc>
              <a:buClrTx/>
              <a:buSzTx/>
              <a:tabLst/>
            </a:pPr>
            <a:r>
              <a:rPr lang="en-GB" sz="1800" dirty="0">
                <a:latin typeface="Helvetica" panose="020B0604020202020204" pitchFamily="34" charset="0"/>
                <a:cs typeface="Helvetica" panose="020B0604020202020204" pitchFamily="34" charset="0"/>
                <a:hlinkClick r:id="rId7"/>
              </a:rPr>
              <a:t>Lifelong Learning Entitlement overview - GOV.UK (www.gov.uk)</a:t>
            </a:r>
            <a:endParaRPr lang="en-US" altLang="en-US" sz="1800" dirty="0">
              <a:solidFill>
                <a:srgbClr val="0B0C0C"/>
              </a:solidFill>
              <a:latin typeface="Helvetica" panose="020B0604020202020204" pitchFamily="34" charset="0"/>
              <a:cs typeface="Helvetica" panose="020B0604020202020204" pitchFamily="34" charset="0"/>
            </a:endParaRPr>
          </a:p>
        </p:txBody>
      </p:sp>
      <p:sp>
        <p:nvSpPr>
          <p:cNvPr id="8" name="Title 3">
            <a:extLst>
              <a:ext uri="{FF2B5EF4-FFF2-40B4-BE49-F238E27FC236}">
                <a16:creationId xmlns:a16="http://schemas.microsoft.com/office/drawing/2014/main" id="{E9F694C4-A300-9C49-2FC4-00EE537AA2F4}"/>
              </a:ext>
            </a:extLst>
          </p:cNvPr>
          <p:cNvSpPr txBox="1">
            <a:spLocks noChangeArrowheads="1"/>
          </p:cNvSpPr>
          <p:nvPr/>
        </p:nvSpPr>
        <p:spPr bwMode="auto">
          <a:xfrm>
            <a:off x="8520545" y="360219"/>
            <a:ext cx="3099954" cy="553998"/>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2800" b="1" kern="1200">
                <a:solidFill>
                  <a:schemeClr val="tx1"/>
                </a:solidFill>
                <a:latin typeface="Helvetica" panose="020B0604020202020204" pitchFamily="34" charset="0"/>
                <a:ea typeface="+mj-ea"/>
                <a:cs typeface="Helvetica" panose="020B0604020202020204" pitchFamily="34" charset="0"/>
              </a:defRPr>
            </a:lvl1pPr>
          </a:lstStyle>
          <a:p>
            <a:pPr>
              <a:spcBef>
                <a:spcPts val="1200"/>
              </a:spcBef>
              <a:spcAft>
                <a:spcPts val="600"/>
              </a:spcAft>
              <a:defRPr/>
            </a:pPr>
            <a:r>
              <a:rPr lang="en-US" sz="2000" dirty="0">
                <a:solidFill>
                  <a:prstClr val="black"/>
                </a:solidFill>
                <a:ea typeface="+mn-ea"/>
              </a:rPr>
              <a:t>A New, Flexible Student Finance System</a:t>
            </a:r>
          </a:p>
        </p:txBody>
      </p:sp>
    </p:spTree>
    <p:extLst>
      <p:ext uri="{BB962C8B-B14F-4D97-AF65-F5344CB8AC3E}">
        <p14:creationId xmlns:p14="http://schemas.microsoft.com/office/powerpoint/2010/main" val="1874210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FAAFFFB-25F5-2D37-97C0-5F29D9261C52}"/>
              </a:ext>
            </a:extLst>
          </p:cNvPr>
          <p:cNvSpPr txBox="1"/>
          <p:nvPr/>
        </p:nvSpPr>
        <p:spPr>
          <a:xfrm>
            <a:off x="2618509" y="512618"/>
            <a:ext cx="5611092" cy="523220"/>
          </a:xfrm>
          <a:prstGeom prst="rect">
            <a:avLst/>
          </a:prstGeom>
          <a:noFill/>
        </p:spPr>
        <p:txBody>
          <a:bodyPr wrap="square" rtlCol="0">
            <a:spAutoFit/>
          </a:bodyPr>
          <a:lstStyle/>
          <a:p>
            <a:r>
              <a:rPr lang="en-GB" sz="2800" dirty="0">
                <a:latin typeface="Helvetica" panose="020B0604020202020204" pitchFamily="34" charset="0"/>
                <a:cs typeface="Helvetica" panose="020B0604020202020204" pitchFamily="34" charset="0"/>
              </a:rPr>
              <a:t>Lifelong Learning Entitlement</a:t>
            </a:r>
          </a:p>
        </p:txBody>
      </p:sp>
      <p:sp>
        <p:nvSpPr>
          <p:cNvPr id="6" name="Title 3">
            <a:extLst>
              <a:ext uri="{FF2B5EF4-FFF2-40B4-BE49-F238E27FC236}">
                <a16:creationId xmlns:a16="http://schemas.microsoft.com/office/drawing/2014/main" id="{F8D4896C-5B51-E46C-8CCE-0595F9BB3F65}"/>
              </a:ext>
            </a:extLst>
          </p:cNvPr>
          <p:cNvSpPr txBox="1">
            <a:spLocks noChangeArrowheads="1"/>
          </p:cNvSpPr>
          <p:nvPr/>
        </p:nvSpPr>
        <p:spPr bwMode="auto">
          <a:xfrm flipH="1">
            <a:off x="8478981" y="512617"/>
            <a:ext cx="3006435" cy="553998"/>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2800" b="1" kern="1200">
                <a:solidFill>
                  <a:schemeClr val="tx1"/>
                </a:solidFill>
                <a:latin typeface="Helvetica" panose="020B0604020202020204" pitchFamily="34" charset="0"/>
                <a:ea typeface="+mj-ea"/>
                <a:cs typeface="Helvetica" panose="020B0604020202020204" pitchFamily="34" charset="0"/>
              </a:defRPr>
            </a:lvl1pPr>
          </a:lstStyle>
          <a:p>
            <a:pPr>
              <a:spcBef>
                <a:spcPts val="1200"/>
              </a:spcBef>
              <a:spcAft>
                <a:spcPts val="600"/>
              </a:spcAft>
              <a:defRPr/>
            </a:pPr>
            <a:r>
              <a:rPr lang="en-US" sz="2000" dirty="0">
                <a:solidFill>
                  <a:prstClr val="black"/>
                </a:solidFill>
                <a:ea typeface="+mn-ea"/>
              </a:rPr>
              <a:t>A New, Flexible Student Finance System</a:t>
            </a:r>
          </a:p>
        </p:txBody>
      </p:sp>
      <p:sp>
        <p:nvSpPr>
          <p:cNvPr id="7" name="Rectangle 3">
            <a:extLst>
              <a:ext uri="{FF2B5EF4-FFF2-40B4-BE49-F238E27FC236}">
                <a16:creationId xmlns:a16="http://schemas.microsoft.com/office/drawing/2014/main" id="{9A65DF70-5698-92A0-52B6-5E82A7CF53EC}"/>
              </a:ext>
            </a:extLst>
          </p:cNvPr>
          <p:cNvSpPr>
            <a:spLocks noChangeArrowheads="1"/>
          </p:cNvSpPr>
          <p:nvPr/>
        </p:nvSpPr>
        <p:spPr bwMode="auto">
          <a:xfrm>
            <a:off x="546631" y="1643051"/>
            <a:ext cx="11309747" cy="4486275"/>
          </a:xfrm>
          <a:prstGeom prst="rect">
            <a:avLst/>
          </a:prstGeom>
          <a:noFill/>
          <a:ln w="9525">
            <a:noFill/>
            <a:miter lim="800000"/>
            <a:headEnd/>
            <a:tailEnd/>
          </a:ln>
        </p:spPr>
        <p:txBody>
          <a:bodyPr/>
          <a:lstStyle/>
          <a:p>
            <a:pPr>
              <a:defRPr/>
            </a:pPr>
            <a:r>
              <a:rPr lang="en-GB" dirty="0">
                <a:solidFill>
                  <a:prstClr val="black"/>
                </a:solidFill>
                <a:latin typeface="Helvetica" panose="020B0604020202020204" pitchFamily="34" charset="0"/>
                <a:cs typeface="Helvetica" panose="020B0604020202020204" pitchFamily="34" charset="0"/>
              </a:rPr>
              <a:t>Dedicated information sections have been added to the HEP Services and LP Services websites and will host the latest LLE updates and resources:</a:t>
            </a:r>
          </a:p>
          <a:p>
            <a:pPr>
              <a:defRPr/>
            </a:pPr>
            <a:endParaRPr lang="en-GB" dirty="0">
              <a:solidFill>
                <a:prstClr val="black"/>
              </a:solidFill>
              <a:latin typeface="Helvetica" panose="020B0604020202020204" pitchFamily="34" charset="0"/>
              <a:cs typeface="Helvetica" panose="020B0604020202020204" pitchFamily="34" charset="0"/>
            </a:endParaRPr>
          </a:p>
          <a:p>
            <a:pPr marL="2188800" lvl="4" indent="-360000">
              <a:spcAft>
                <a:spcPts val="800"/>
              </a:spcAft>
              <a:buFont typeface="Arial" panose="020B0604020202020204" pitchFamily="34" charset="0"/>
              <a:buChar char="•"/>
              <a:defRPr/>
            </a:pPr>
            <a:r>
              <a:rPr lang="en-GB" dirty="0">
                <a:solidFill>
                  <a:prstClr val="black"/>
                </a:solidFill>
                <a:latin typeface="Helvetica" panose="020B0604020202020204" pitchFamily="34" charset="0"/>
                <a:cs typeface="Helvetica" panose="020B0604020202020204" pitchFamily="34" charset="0"/>
                <a:hlinkClick r:id="rId2"/>
              </a:rPr>
              <a:t>www.heinfo.slc.co.uk/lle/lifelong-learning-entitlement</a:t>
            </a:r>
            <a:endParaRPr lang="en-GB" dirty="0">
              <a:solidFill>
                <a:prstClr val="black"/>
              </a:solidFill>
              <a:latin typeface="Helvetica" panose="020B0604020202020204" pitchFamily="34" charset="0"/>
              <a:cs typeface="Helvetica" panose="020B0604020202020204" pitchFamily="34" charset="0"/>
            </a:endParaRPr>
          </a:p>
          <a:p>
            <a:pPr marL="2188800" lvl="4" indent="-360000">
              <a:buFont typeface="Arial" panose="020B0604020202020204" pitchFamily="34" charset="0"/>
              <a:buChar char="•"/>
              <a:defRPr/>
            </a:pPr>
            <a:r>
              <a:rPr lang="en-GB" dirty="0">
                <a:solidFill>
                  <a:prstClr val="black"/>
                </a:solidFill>
                <a:latin typeface="Helvetica" panose="020B0604020202020204" pitchFamily="34" charset="0"/>
                <a:cs typeface="Helvetica" panose="020B0604020202020204" pitchFamily="34" charset="0"/>
                <a:hlinkClick r:id="rId3"/>
              </a:rPr>
              <a:t>www.lpservices.slc.co.uk/lle/lifelong-learning-entitlement</a:t>
            </a:r>
            <a:r>
              <a:rPr lang="en-GB" dirty="0">
                <a:solidFill>
                  <a:prstClr val="black"/>
                </a:solidFill>
                <a:latin typeface="Helvetica" panose="020B0604020202020204" pitchFamily="34" charset="0"/>
                <a:cs typeface="Helvetica" panose="020B0604020202020204" pitchFamily="34" charset="0"/>
              </a:rPr>
              <a:t> </a:t>
            </a:r>
          </a:p>
          <a:p>
            <a:pPr marL="360000" indent="-360000">
              <a:buFont typeface="Arial" panose="020B0604020202020204" pitchFamily="34" charset="0"/>
              <a:buChar char="•"/>
              <a:defRPr/>
            </a:pPr>
            <a:endParaRPr lang="en-GB" dirty="0">
              <a:solidFill>
                <a:prstClr val="black"/>
              </a:solidFill>
              <a:latin typeface="Helvetica" panose="020B0604020202020204" pitchFamily="34" charset="0"/>
              <a:cs typeface="Helvetica" panose="020B0604020202020204" pitchFamily="34" charset="0"/>
            </a:endParaRPr>
          </a:p>
          <a:p>
            <a:pPr>
              <a:defRPr/>
            </a:pPr>
            <a:r>
              <a:rPr lang="en-GB" dirty="0">
                <a:solidFill>
                  <a:prstClr val="black"/>
                </a:solidFill>
                <a:latin typeface="Helvetica" panose="020B0604020202020204" pitchFamily="34" charset="0"/>
                <a:cs typeface="Helvetica" panose="020B0604020202020204" pitchFamily="34" charset="0"/>
              </a:rPr>
              <a:t>Page content includes an LLE introduction, LLE resources and exclusive to the HEP Services website, an LLE frequently asked questions (FAQ) section</a:t>
            </a:r>
          </a:p>
          <a:p>
            <a:pPr marL="360000" indent="-360000">
              <a:defRPr/>
            </a:pPr>
            <a:endParaRPr lang="en-GB" b="1" dirty="0">
              <a:solidFill>
                <a:prstClr val="black"/>
              </a:solidFill>
              <a:latin typeface="Arial" panose="020B0604020202020204" pitchFamily="34" charset="0"/>
              <a:cs typeface="Arial" panose="020B0604020202020204" pitchFamily="34" charset="0"/>
            </a:endParaRPr>
          </a:p>
          <a:p>
            <a:pPr marL="360000" indent="-360000">
              <a:buFont typeface="Arial" panose="020B0604020202020204" pitchFamily="34" charset="0"/>
              <a:buChar char="•"/>
              <a:defRPr/>
            </a:pPr>
            <a:endParaRPr lang="en-GB" b="1" dirty="0">
              <a:solidFill>
                <a:prstClr val="black"/>
              </a:solidFill>
              <a:latin typeface="Arial" panose="020B0604020202020204" pitchFamily="34" charset="0"/>
              <a:cs typeface="Arial" panose="020B0604020202020204" pitchFamily="34" charset="0"/>
            </a:endParaRPr>
          </a:p>
          <a:p>
            <a:pPr marL="360000" indent="-360000">
              <a:buFont typeface="Arial" panose="020B0604020202020204" pitchFamily="34" charset="0"/>
              <a:buChar char="•"/>
              <a:defRPr/>
            </a:pPr>
            <a:endParaRPr lang="en-GB" b="1" dirty="0">
              <a:solidFill>
                <a:prstClr val="black"/>
              </a:solidFill>
              <a:latin typeface="Arial" panose="020B0604020202020204" pitchFamily="34" charset="0"/>
              <a:cs typeface="Arial" panose="020B0604020202020204" pitchFamily="34" charset="0"/>
            </a:endParaRPr>
          </a:p>
          <a:p>
            <a:pPr marL="360000" indent="-360000">
              <a:buFont typeface="Arial" panose="020B0604020202020204" pitchFamily="34" charset="0"/>
              <a:buChar char="•"/>
              <a:defRPr/>
            </a:pPr>
            <a:endParaRPr lang="en-GB" b="1" dirty="0">
              <a:solidFill>
                <a:prstClr val="black"/>
              </a:solidFill>
              <a:latin typeface="Arial" panose="020B0604020202020204" pitchFamily="34" charset="0"/>
              <a:cs typeface="Arial" panose="020B0604020202020204" pitchFamily="34" charset="0"/>
            </a:endParaRPr>
          </a:p>
          <a:p>
            <a:pPr marL="360000" indent="-360000">
              <a:buFont typeface="Arial" panose="020B0604020202020204" pitchFamily="34" charset="0"/>
              <a:buChar char="•"/>
              <a:defRPr/>
            </a:pPr>
            <a:endParaRPr lang="en-GB" b="1" dirty="0">
              <a:solidFill>
                <a:prstClr val="black"/>
              </a:solidFill>
              <a:latin typeface="Arial" panose="020B0604020202020204" pitchFamily="34" charset="0"/>
              <a:cs typeface="Arial" panose="020B0604020202020204" pitchFamily="34" charset="0"/>
            </a:endParaRPr>
          </a:p>
          <a:p>
            <a:pPr marL="360000" indent="-360000">
              <a:buFont typeface="Arial" panose="020B0604020202020204" pitchFamily="34" charset="0"/>
              <a:buChar char="•"/>
              <a:defRPr/>
            </a:pPr>
            <a:endParaRPr lang="en-GB" b="1" dirty="0">
              <a:solidFill>
                <a:prstClr val="black"/>
              </a:solidFill>
              <a:latin typeface="Arial" panose="020B0604020202020204" pitchFamily="34" charset="0"/>
              <a:cs typeface="Arial" panose="020B0604020202020204" pitchFamily="34" charset="0"/>
            </a:endParaRPr>
          </a:p>
          <a:p>
            <a:pPr marL="360000" indent="-360000">
              <a:buFont typeface="Arial" panose="020B0604020202020204" pitchFamily="34" charset="0"/>
              <a:buChar char="•"/>
              <a:defRPr/>
            </a:pPr>
            <a:endParaRPr lang="en-GB" dirty="0">
              <a:solidFill>
                <a:prstClr val="black"/>
              </a:solidFill>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915049AC-7A2E-5DB6-9296-B11F382136F3}"/>
              </a:ext>
              <a:ext uri="{C183D7F6-B498-43B3-948B-1728B52AA6E4}">
                <adec:decorative xmlns:adec="http://schemas.microsoft.com/office/drawing/2017/decorative" val="1"/>
              </a:ext>
            </a:extLst>
          </p:cNvPr>
          <p:cNvGrpSpPr/>
          <p:nvPr/>
        </p:nvGrpSpPr>
        <p:grpSpPr>
          <a:xfrm>
            <a:off x="546631" y="4386191"/>
            <a:ext cx="9068424" cy="2254966"/>
            <a:chOff x="410953" y="4221805"/>
            <a:chExt cx="8322094" cy="2254966"/>
          </a:xfrm>
        </p:grpSpPr>
        <p:grpSp>
          <p:nvGrpSpPr>
            <p:cNvPr id="9" name="Group 8">
              <a:extLst>
                <a:ext uri="{FF2B5EF4-FFF2-40B4-BE49-F238E27FC236}">
                  <a16:creationId xmlns:a16="http://schemas.microsoft.com/office/drawing/2014/main" id="{9BF4ACC9-8A8F-1139-3272-C3D52A0BCFFB}"/>
                </a:ext>
                <a:ext uri="{C183D7F6-B498-43B3-948B-1728B52AA6E4}">
                  <adec:decorative xmlns:adec="http://schemas.microsoft.com/office/drawing/2017/decorative" val="1"/>
                </a:ext>
              </a:extLst>
            </p:cNvPr>
            <p:cNvGrpSpPr/>
            <p:nvPr/>
          </p:nvGrpSpPr>
          <p:grpSpPr>
            <a:xfrm>
              <a:off x="410953" y="4221805"/>
              <a:ext cx="4547241" cy="2254966"/>
              <a:chOff x="418289" y="4145939"/>
              <a:chExt cx="4631315" cy="2214099"/>
            </a:xfrm>
          </p:grpSpPr>
          <p:pic>
            <p:nvPicPr>
              <p:cNvPr id="11" name="Picture 10">
                <a:hlinkClick r:id="rId4"/>
                <a:extLst>
                  <a:ext uri="{FF2B5EF4-FFF2-40B4-BE49-F238E27FC236}">
                    <a16:creationId xmlns:a16="http://schemas.microsoft.com/office/drawing/2014/main" id="{F69DD7BF-7C41-9F89-8564-F6B8D8BB53A6}"/>
                  </a:ext>
                </a:extLst>
              </p:cNvPr>
              <p:cNvPicPr>
                <a:picLocks noChangeAspect="1"/>
              </p:cNvPicPr>
              <p:nvPr/>
            </p:nvPicPr>
            <p:blipFill>
              <a:blip r:embed="rId5"/>
              <a:stretch>
                <a:fillRect/>
              </a:stretch>
            </p:blipFill>
            <p:spPr>
              <a:xfrm>
                <a:off x="418289" y="4145939"/>
                <a:ext cx="3268495" cy="1768667"/>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417854C3-3D52-B038-2F5D-34B8B021BB97}"/>
                  </a:ext>
                </a:extLst>
              </p:cNvPr>
              <p:cNvPicPr>
                <a:picLocks noChangeAspect="1"/>
              </p:cNvPicPr>
              <p:nvPr/>
            </p:nvPicPr>
            <p:blipFill>
              <a:blip r:embed="rId6"/>
              <a:stretch>
                <a:fillRect/>
              </a:stretch>
            </p:blipFill>
            <p:spPr>
              <a:xfrm>
                <a:off x="2756083" y="4765223"/>
                <a:ext cx="2293521" cy="1594815"/>
              </a:xfrm>
              <a:prstGeom prst="rect">
                <a:avLst/>
              </a:prstGeom>
              <a:ln>
                <a:solidFill>
                  <a:schemeClr val="bg1">
                    <a:lumMod val="50000"/>
                  </a:schemeClr>
                </a:solidFill>
              </a:ln>
              <a:effectLst>
                <a:outerShdw blurRad="50800" dist="38100" dir="2700000" algn="tl" rotWithShape="0">
                  <a:prstClr val="black">
                    <a:alpha val="40000"/>
                  </a:prstClr>
                </a:outerShdw>
              </a:effectLst>
            </p:spPr>
          </p:pic>
        </p:grpSp>
        <p:pic>
          <p:nvPicPr>
            <p:cNvPr id="10" name="Picture 9">
              <a:extLst>
                <a:ext uri="{FF2B5EF4-FFF2-40B4-BE49-F238E27FC236}">
                  <a16:creationId xmlns:a16="http://schemas.microsoft.com/office/drawing/2014/main" id="{BBC748BB-7091-DB71-82A5-945371997B1B}"/>
                </a:ext>
              </a:extLst>
            </p:cNvPr>
            <p:cNvPicPr>
              <a:picLocks noChangeAspect="1"/>
            </p:cNvPicPr>
            <p:nvPr/>
          </p:nvPicPr>
          <p:blipFill>
            <a:blip r:embed="rId7"/>
            <a:stretch>
              <a:fillRect/>
            </a:stretch>
          </p:blipFill>
          <p:spPr>
            <a:xfrm>
              <a:off x="5339255" y="4312499"/>
              <a:ext cx="3393792" cy="2069681"/>
            </a:xfrm>
            <a:prstGeom prst="rect">
              <a:avLst/>
            </a:prstGeom>
            <a:ln>
              <a:solidFill>
                <a:schemeClr val="bg1">
                  <a:lumMod val="50000"/>
                </a:schemeClr>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1871592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77D5A0-9361-BDA5-A484-5270FF103B3F}"/>
              </a:ext>
            </a:extLst>
          </p:cNvPr>
          <p:cNvSpPr txBox="1">
            <a:spLocks noGrp="1"/>
          </p:cNvSpPr>
          <p:nvPr>
            <p:ph type="title"/>
          </p:nvPr>
        </p:nvSpPr>
        <p:spPr>
          <a:xfrm>
            <a:off x="2618509" y="572814"/>
            <a:ext cx="2369126" cy="480131"/>
          </a:xfrm>
          <a:prstGeom prst="rect">
            <a:avLst/>
          </a:prstGeom>
          <a:noFill/>
        </p:spPr>
        <p:txBody>
          <a:bodyPr wrap="square" rtlCol="0">
            <a:spAutoFit/>
          </a:bodyPr>
          <a:lstStyle/>
          <a:p>
            <a:r>
              <a:rPr lang="en-GB" sz="2800" dirty="0"/>
              <a:t>Resources</a:t>
            </a:r>
          </a:p>
        </p:txBody>
      </p:sp>
      <p:sp>
        <p:nvSpPr>
          <p:cNvPr id="6" name="TextBox 5">
            <a:extLst>
              <a:ext uri="{FF2B5EF4-FFF2-40B4-BE49-F238E27FC236}">
                <a16:creationId xmlns:a16="http://schemas.microsoft.com/office/drawing/2014/main" id="{9EA013B1-EF87-52B5-642B-701500FB0DA9}"/>
              </a:ext>
            </a:extLst>
          </p:cNvPr>
          <p:cNvSpPr txBox="1"/>
          <p:nvPr/>
        </p:nvSpPr>
        <p:spPr>
          <a:xfrm>
            <a:off x="301330" y="1066845"/>
            <a:ext cx="5112499" cy="923330"/>
          </a:xfrm>
          <a:prstGeom prst="rect">
            <a:avLst/>
          </a:prstGeom>
          <a:noFill/>
        </p:spPr>
        <p:txBody>
          <a:bodyPr wrap="square">
            <a:spAutoFit/>
          </a:bodyPr>
          <a:lstStyle/>
          <a:p>
            <a:r>
              <a:rPr lang="en-GB" dirty="0">
                <a:latin typeface="Arial" panose="020B0604020202020204" pitchFamily="34" charset="0"/>
                <a:cs typeface="Arial" panose="020B0604020202020204" pitchFamily="34" charset="0"/>
              </a:rPr>
              <a:t>We have recently updated our resources for AY 23/24, some </a:t>
            </a:r>
            <a:r>
              <a:rPr lang="en-GB" dirty="0">
                <a:latin typeface="Helvetica" panose="020B0604020202020204" pitchFamily="34" charset="0"/>
                <a:cs typeface="Helvetica" panose="020B0604020202020204" pitchFamily="34" charset="0"/>
              </a:rPr>
              <a:t>examples</a:t>
            </a:r>
            <a:r>
              <a:rPr lang="en-GB" dirty="0">
                <a:latin typeface="Arial" panose="020B0604020202020204" pitchFamily="34" charset="0"/>
                <a:cs typeface="Arial" panose="020B0604020202020204" pitchFamily="34" charset="0"/>
              </a:rPr>
              <a:t> of the leaflets we have available:</a:t>
            </a:r>
          </a:p>
        </p:txBody>
      </p:sp>
      <p:pic>
        <p:nvPicPr>
          <p:cNvPr id="7" name="Picture 6">
            <a:extLst>
              <a:ext uri="{FF2B5EF4-FFF2-40B4-BE49-F238E27FC236}">
                <a16:creationId xmlns:a16="http://schemas.microsoft.com/office/drawing/2014/main" id="{6E2A3E66-D485-198F-0B0B-F0FF8C6678F2}"/>
              </a:ext>
            </a:extLst>
          </p:cNvPr>
          <p:cNvPicPr>
            <a:picLocks noChangeAspect="1"/>
          </p:cNvPicPr>
          <p:nvPr/>
        </p:nvPicPr>
        <p:blipFill>
          <a:blip r:embed="rId3"/>
          <a:stretch>
            <a:fillRect/>
          </a:stretch>
        </p:blipFill>
        <p:spPr>
          <a:xfrm>
            <a:off x="356748" y="2195281"/>
            <a:ext cx="2571923" cy="3595874"/>
          </a:xfrm>
          <a:prstGeom prst="rect">
            <a:avLst/>
          </a:prstGeom>
          <a:ln>
            <a:solidFill>
              <a:schemeClr val="accent1"/>
            </a:solidFill>
          </a:ln>
        </p:spPr>
      </p:pic>
      <p:pic>
        <p:nvPicPr>
          <p:cNvPr id="2050" name="Picture 2">
            <a:extLst>
              <a:ext uri="{FF2B5EF4-FFF2-40B4-BE49-F238E27FC236}">
                <a16:creationId xmlns:a16="http://schemas.microsoft.com/office/drawing/2014/main" id="{D148BF5B-6E64-E492-3984-AEAD5594E5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7791" y="0"/>
            <a:ext cx="3781425" cy="5314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FC6928E-E5C1-0D4A-BDBC-6DBA4319E900}"/>
              </a:ext>
            </a:extLst>
          </p:cNvPr>
          <p:cNvSpPr txBox="1"/>
          <p:nvPr/>
        </p:nvSpPr>
        <p:spPr>
          <a:xfrm>
            <a:off x="3271382" y="4987636"/>
            <a:ext cx="4404036" cy="646331"/>
          </a:xfrm>
          <a:prstGeom prst="rect">
            <a:avLst/>
          </a:prstGeom>
          <a:noFill/>
        </p:spPr>
        <p:txBody>
          <a:bodyPr wrap="square">
            <a:spAutoFit/>
          </a:bodyPr>
          <a:lstStyle/>
          <a:p>
            <a:r>
              <a:rPr lang="en-GB" dirty="0">
                <a:hlinkClick r:id="rId5"/>
              </a:rPr>
              <a:t>https://www.practitioners.slc.co.uk/</a:t>
            </a:r>
            <a:r>
              <a:rPr lang="en-GB" dirty="0">
                <a:latin typeface="Helvetica" panose="020B0604020202020204" pitchFamily="34" charset="0"/>
                <a:cs typeface="Helvetica" panose="020B0604020202020204" pitchFamily="34" charset="0"/>
                <a:hlinkClick r:id="rId5"/>
              </a:rPr>
              <a:t>supporting-materials</a:t>
            </a:r>
            <a:r>
              <a:rPr lang="en-GB" dirty="0">
                <a:hlinkClick r:id="rId5"/>
              </a:rPr>
              <a:t>/</a:t>
            </a:r>
            <a:r>
              <a:rPr lang="en-GB" dirty="0"/>
              <a:t> </a:t>
            </a:r>
          </a:p>
        </p:txBody>
      </p:sp>
      <p:pic>
        <p:nvPicPr>
          <p:cNvPr id="2" name="Picture 1" descr="A screenshot of a computer&#10;&#10;Description automatically generated">
            <a:extLst>
              <a:ext uri="{FF2B5EF4-FFF2-40B4-BE49-F238E27FC236}">
                <a16:creationId xmlns:a16="http://schemas.microsoft.com/office/drawing/2014/main" id="{F315AB34-2A03-50F8-5DE3-4C124102AC1E}"/>
              </a:ext>
            </a:extLst>
          </p:cNvPr>
          <p:cNvPicPr>
            <a:picLocks noChangeAspect="1"/>
          </p:cNvPicPr>
          <p:nvPr/>
        </p:nvPicPr>
        <p:blipFill>
          <a:blip r:embed="rId6"/>
          <a:stretch>
            <a:fillRect/>
          </a:stretch>
        </p:blipFill>
        <p:spPr>
          <a:xfrm>
            <a:off x="3135292" y="2195281"/>
            <a:ext cx="5112499" cy="2354604"/>
          </a:xfrm>
          <a:prstGeom prst="rect">
            <a:avLst/>
          </a:prstGeom>
        </p:spPr>
      </p:pic>
    </p:spTree>
    <p:extLst>
      <p:ext uri="{BB962C8B-B14F-4D97-AF65-F5344CB8AC3E}">
        <p14:creationId xmlns:p14="http://schemas.microsoft.com/office/powerpoint/2010/main" val="3825984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DAE6D-7222-443D-B254-F68E2F32900C}"/>
              </a:ext>
            </a:extLst>
          </p:cNvPr>
          <p:cNvSpPr>
            <a:spLocks noGrp="1"/>
          </p:cNvSpPr>
          <p:nvPr>
            <p:ph type="title"/>
          </p:nvPr>
        </p:nvSpPr>
        <p:spPr>
          <a:xfrm>
            <a:off x="2660073" y="263236"/>
            <a:ext cx="4114800" cy="775855"/>
          </a:xfrm>
        </p:spPr>
        <p:txBody>
          <a:bodyPr/>
          <a:lstStyle/>
          <a:p>
            <a:r>
              <a:rPr lang="en-GB" dirty="0"/>
              <a:t>Travel Grants</a:t>
            </a:r>
          </a:p>
        </p:txBody>
      </p:sp>
      <p:sp>
        <p:nvSpPr>
          <p:cNvPr id="4" name="Text Placeholder 3">
            <a:extLst>
              <a:ext uri="{FF2B5EF4-FFF2-40B4-BE49-F238E27FC236}">
                <a16:creationId xmlns:a16="http://schemas.microsoft.com/office/drawing/2014/main" id="{0C22D511-4231-4BCF-B508-A230C10EA50E}"/>
              </a:ext>
            </a:extLst>
          </p:cNvPr>
          <p:cNvSpPr>
            <a:spLocks noGrp="1"/>
          </p:cNvSpPr>
          <p:nvPr>
            <p:ph type="body" sz="half" idx="2"/>
          </p:nvPr>
        </p:nvSpPr>
        <p:spPr>
          <a:xfrm>
            <a:off x="839788" y="1785258"/>
            <a:ext cx="10580484" cy="3811588"/>
          </a:xfrm>
        </p:spPr>
        <p:txBody>
          <a:bodyPr/>
          <a:lstStyle/>
          <a:p>
            <a:pPr lvl="0">
              <a:lnSpc>
                <a:spcPct val="125000"/>
              </a:lnSpc>
            </a:pPr>
            <a:r>
              <a:rPr lang="en-GB" sz="2000" dirty="0">
                <a:latin typeface="Helvetica" pitchFamily="34" charset="0"/>
              </a:rPr>
              <a:t>You can now direct any queries regarding travel grants to our travel grant team</a:t>
            </a:r>
            <a:r>
              <a:rPr lang="en-GB" sz="2000" dirty="0"/>
              <a:t>.</a:t>
            </a:r>
          </a:p>
          <a:p>
            <a:pPr lvl="0">
              <a:lnSpc>
                <a:spcPct val="125000"/>
              </a:lnSpc>
            </a:pPr>
            <a:endParaRPr lang="en-GB" sz="2000" dirty="0">
              <a:latin typeface="Helvetica" pitchFamily="34" charset="0"/>
            </a:endParaRPr>
          </a:p>
          <a:p>
            <a:pPr lvl="0">
              <a:lnSpc>
                <a:spcPct val="125000"/>
              </a:lnSpc>
            </a:pPr>
            <a:r>
              <a:rPr lang="en-GB" sz="2000" dirty="0">
                <a:latin typeface="Helvetica" pitchFamily="34" charset="0"/>
              </a:rPr>
              <a:t>The travel grant team have also created a document which should help </a:t>
            </a:r>
            <a:r>
              <a:rPr lang="en-GB" sz="2000" dirty="0"/>
              <a:t>you </a:t>
            </a:r>
            <a:r>
              <a:rPr lang="en-GB" sz="2000" dirty="0">
                <a:latin typeface="Helvetica" pitchFamily="34" charset="0"/>
              </a:rPr>
              <a:t>understand how travel grant claims work and what is required. This will be included in the study abroad bulk email to be sent </a:t>
            </a:r>
            <a:r>
              <a:rPr lang="en-GB" sz="2000" dirty="0"/>
              <a:t>with the HEP confirmation sheet. </a:t>
            </a:r>
            <a:endParaRPr lang="en-GB" sz="2000" dirty="0">
              <a:latin typeface="Helvetica" pitchFamily="34" charset="0"/>
            </a:endParaRPr>
          </a:p>
          <a:p>
            <a:pPr lvl="0">
              <a:lnSpc>
                <a:spcPct val="125000"/>
              </a:lnSpc>
            </a:pPr>
            <a:endParaRPr lang="en-GB" sz="2000" dirty="0">
              <a:latin typeface="Helvetica" pitchFamily="34" charset="0"/>
            </a:endParaRPr>
          </a:p>
          <a:p>
            <a:pPr lvl="0">
              <a:lnSpc>
                <a:spcPct val="125000"/>
              </a:lnSpc>
            </a:pPr>
            <a:r>
              <a:rPr lang="en-GB" sz="2000" dirty="0">
                <a:latin typeface="Helvetica" pitchFamily="34" charset="0"/>
              </a:rPr>
              <a:t>EMAIL :  TRAVEL_GRANT_QUERY@SLC.CO.UK</a:t>
            </a:r>
          </a:p>
          <a:p>
            <a:endParaRPr lang="en-GB" dirty="0"/>
          </a:p>
        </p:txBody>
      </p:sp>
    </p:spTree>
    <p:extLst>
      <p:ext uri="{BB962C8B-B14F-4D97-AF65-F5344CB8AC3E}">
        <p14:creationId xmlns:p14="http://schemas.microsoft.com/office/powerpoint/2010/main" val="2891029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4B3D18D0-81E1-A1EF-7737-98B4E35A8ECE}"/>
              </a:ext>
            </a:extLst>
          </p:cNvPr>
          <p:cNvGraphicFramePr>
            <a:graphicFrameLocks noGrp="1"/>
          </p:cNvGraphicFramePr>
          <p:nvPr>
            <p:ph idx="1"/>
            <p:extLst>
              <p:ext uri="{D42A27DB-BD31-4B8C-83A1-F6EECF244321}">
                <p14:modId xmlns:p14="http://schemas.microsoft.com/office/powerpoint/2010/main" val="4224263006"/>
              </p:ext>
            </p:extLst>
          </p:nvPr>
        </p:nvGraphicFramePr>
        <p:xfrm>
          <a:off x="3144982" y="443346"/>
          <a:ext cx="7706014" cy="1097280"/>
        </p:xfrm>
        <a:graphic>
          <a:graphicData uri="http://schemas.openxmlformats.org/drawingml/2006/table">
            <a:tbl>
              <a:tblPr firstRow="1" firstCol="1" bandRow="1">
                <a:tableStyleId>{5C22544A-7EE6-4342-B048-85BDC9FD1C3A}</a:tableStyleId>
              </a:tblPr>
              <a:tblGrid>
                <a:gridCol w="7706014">
                  <a:extLst>
                    <a:ext uri="{9D8B030D-6E8A-4147-A177-3AD203B41FA5}">
                      <a16:colId xmlns:a16="http://schemas.microsoft.com/office/drawing/2014/main" val="1748334694"/>
                    </a:ext>
                  </a:extLst>
                </a:gridCol>
              </a:tblGrid>
              <a:tr h="623455">
                <a:tc>
                  <a:txBody>
                    <a:bodyPr/>
                    <a:lstStyle/>
                    <a:p>
                      <a:pPr algn="ctr"/>
                      <a:r>
                        <a:rPr lang="en-GB" sz="2400" dirty="0">
                          <a:effectLst/>
                          <a:highlight>
                            <a:srgbClr val="006060"/>
                          </a:highlight>
                          <a:latin typeface="Helvetica" panose="020B0604020202020204" pitchFamily="34" charset="0"/>
                          <a:cs typeface="Helvetica" panose="020B0604020202020204" pitchFamily="34" charset="0"/>
                        </a:rPr>
                        <a:t>SAVE THE DATE - UPDATE</a:t>
                      </a:r>
                      <a:br>
                        <a:rPr lang="en-GB" sz="2400" dirty="0">
                          <a:effectLst/>
                          <a:highlight>
                            <a:srgbClr val="006060"/>
                          </a:highlight>
                          <a:latin typeface="Helvetica" panose="020B0604020202020204" pitchFamily="34" charset="0"/>
                          <a:cs typeface="Helvetica" panose="020B0604020202020204" pitchFamily="34" charset="0"/>
                        </a:rPr>
                      </a:br>
                      <a:r>
                        <a:rPr lang="en-GB" sz="2400" dirty="0">
                          <a:effectLst/>
                          <a:highlight>
                            <a:srgbClr val="006060"/>
                          </a:highlight>
                          <a:latin typeface="Helvetica" panose="020B0604020202020204" pitchFamily="34" charset="0"/>
                          <a:cs typeface="Helvetica" panose="020B0604020202020204" pitchFamily="34" charset="0"/>
                        </a:rPr>
                        <a:t>Lifelong Learning Entitlement</a:t>
                      </a:r>
                    </a:p>
                    <a:p>
                      <a:pPr algn="ctr"/>
                      <a:r>
                        <a:rPr lang="en-GB" sz="2400" dirty="0">
                          <a:effectLst/>
                          <a:highlight>
                            <a:srgbClr val="006060"/>
                          </a:highlight>
                          <a:latin typeface="Helvetica" panose="020B0604020202020204" pitchFamily="34" charset="0"/>
                          <a:cs typeface="Helvetica" panose="020B0604020202020204" pitchFamily="34" charset="0"/>
                        </a:rPr>
                        <a:t>Planning &amp; Awareness Programme</a:t>
                      </a:r>
                      <a:endParaRPr lang="en-GB" sz="2400" dirty="0">
                        <a:effectLst/>
                        <a:highlight>
                          <a:srgbClr val="006060"/>
                        </a:highlight>
                        <a:latin typeface="Helvetica" panose="020B0604020202020204" pitchFamily="34" charset="0"/>
                        <a:ea typeface="Aptos" panose="020B0004020202020204" pitchFamily="34" charset="0"/>
                        <a:cs typeface="Helvetica" panose="020B0604020202020204" pitchFamily="34" charset="0"/>
                      </a:endParaRPr>
                    </a:p>
                  </a:txBody>
                  <a:tcPr marL="0" marR="0" marT="0" marB="0"/>
                </a:tc>
                <a:extLst>
                  <a:ext uri="{0D108BD9-81ED-4DB2-BD59-A6C34878D82A}">
                    <a16:rowId xmlns:a16="http://schemas.microsoft.com/office/drawing/2014/main" val="2277496998"/>
                  </a:ext>
                </a:extLst>
              </a:tr>
            </a:tbl>
          </a:graphicData>
        </a:graphic>
      </p:graphicFrame>
      <p:sp>
        <p:nvSpPr>
          <p:cNvPr id="10" name="TextBox 9">
            <a:extLst>
              <a:ext uri="{FF2B5EF4-FFF2-40B4-BE49-F238E27FC236}">
                <a16:creationId xmlns:a16="http://schemas.microsoft.com/office/drawing/2014/main" id="{1807D55A-C8F7-C690-C6F9-1549774B3AA9}"/>
              </a:ext>
            </a:extLst>
          </p:cNvPr>
          <p:cNvSpPr txBox="1"/>
          <p:nvPr/>
        </p:nvSpPr>
        <p:spPr>
          <a:xfrm>
            <a:off x="992777" y="2390503"/>
            <a:ext cx="3676205" cy="2308324"/>
          </a:xfrm>
          <a:prstGeom prst="rect">
            <a:avLst/>
          </a:prstGeom>
          <a:noFill/>
        </p:spPr>
        <p:txBody>
          <a:bodyPr wrap="square">
            <a:spAutoFit/>
          </a:bodyPr>
          <a:lstStyle/>
          <a:p>
            <a:r>
              <a:rPr lang="en-GB" sz="1800" b="1" dirty="0">
                <a:solidFill>
                  <a:srgbClr val="006060"/>
                </a:solidFill>
                <a:effectLst/>
                <a:latin typeface="Arial" panose="020B0604020202020204" pitchFamily="34" charset="0"/>
                <a:ea typeface="Times New Roman" panose="02020603050405020304" pitchFamily="18" charset="0"/>
                <a:cs typeface="Aptos" panose="020B0004020202020204" pitchFamily="34" charset="0"/>
              </a:rPr>
              <a:t>Who should attend?</a:t>
            </a:r>
            <a:br>
              <a:rPr lang="en-GB" sz="1400" dirty="0">
                <a:solidFill>
                  <a:srgbClr val="E9E9E9"/>
                </a:solidFill>
                <a:effectLst/>
                <a:latin typeface="Arial" panose="020B0604020202020204" pitchFamily="34" charset="0"/>
                <a:ea typeface="Times New Roman" panose="02020603050405020304" pitchFamily="18" charset="0"/>
                <a:cs typeface="Aptos" panose="020B0004020202020204" pitchFamily="34" charset="0"/>
              </a:rPr>
            </a:br>
            <a:r>
              <a:rPr lang="en-GB" sz="1800"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We would encourage planners, course designers, IAG practitioners and student advice staff to consider this programme to be critical, in preparing for the implementation of the LLE student finance system.</a:t>
            </a:r>
            <a:endParaRPr lang="en-GB" sz="2400" dirty="0">
              <a:effectLst/>
              <a:latin typeface="Aptos" panose="020B0004020202020204" pitchFamily="34" charset="0"/>
              <a:ea typeface="Aptos" panose="020B0004020202020204" pitchFamily="34" charset="0"/>
              <a:cs typeface="Aptos" panose="020B0004020202020204" pitchFamily="34" charset="0"/>
            </a:endParaRPr>
          </a:p>
        </p:txBody>
      </p:sp>
      <p:pic>
        <p:nvPicPr>
          <p:cNvPr id="14" name="Picture 13">
            <a:extLst>
              <a:ext uri="{FF2B5EF4-FFF2-40B4-BE49-F238E27FC236}">
                <a16:creationId xmlns:a16="http://schemas.microsoft.com/office/drawing/2014/main" id="{B05D45DC-9DF6-E5B4-E7D0-E6516A8419EA}"/>
              </a:ext>
            </a:extLst>
          </p:cNvPr>
          <p:cNvPicPr>
            <a:picLocks noChangeAspect="1"/>
          </p:cNvPicPr>
          <p:nvPr/>
        </p:nvPicPr>
        <p:blipFill>
          <a:blip r:embed="rId2"/>
          <a:stretch>
            <a:fillRect/>
          </a:stretch>
        </p:blipFill>
        <p:spPr>
          <a:xfrm>
            <a:off x="5536693" y="1833796"/>
            <a:ext cx="5191850" cy="3466743"/>
          </a:xfrm>
          <a:prstGeom prst="rect">
            <a:avLst/>
          </a:prstGeom>
        </p:spPr>
      </p:pic>
      <p:sp>
        <p:nvSpPr>
          <p:cNvPr id="16" name="TextBox 15">
            <a:extLst>
              <a:ext uri="{FF2B5EF4-FFF2-40B4-BE49-F238E27FC236}">
                <a16:creationId xmlns:a16="http://schemas.microsoft.com/office/drawing/2014/main" id="{9B39F334-249B-CB34-3370-B0D9BECBD2E9}"/>
              </a:ext>
            </a:extLst>
          </p:cNvPr>
          <p:cNvSpPr txBox="1"/>
          <p:nvPr/>
        </p:nvSpPr>
        <p:spPr>
          <a:xfrm>
            <a:off x="901337" y="5300539"/>
            <a:ext cx="8934993" cy="861774"/>
          </a:xfrm>
          <a:prstGeom prst="rect">
            <a:avLst/>
          </a:prstGeom>
          <a:noFill/>
        </p:spPr>
        <p:txBody>
          <a:bodyPr wrap="square">
            <a:spAutoFit/>
          </a:bodyPr>
          <a:lstStyle/>
          <a:p>
            <a:r>
              <a:rPr lang="en-GB" sz="1800"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We are planning to open registration for this programme w/c 29th April 2024. Look out for our registration opening notice.</a:t>
            </a:r>
            <a:endParaRPr lang="en-GB" sz="2400" dirty="0">
              <a:effectLst/>
              <a:latin typeface="Aptos" panose="020B0004020202020204" pitchFamily="34" charset="0"/>
              <a:ea typeface="Aptos" panose="020B0004020202020204" pitchFamily="34" charset="0"/>
              <a:cs typeface="Aptos" panose="020B0004020202020204" pitchFamily="34" charset="0"/>
            </a:endParaRPr>
          </a:p>
          <a:p>
            <a:r>
              <a:rPr lang="en-GB" sz="1400"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 </a:t>
            </a:r>
            <a:endParaRPr lang="en-GB" sz="24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2724844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question mark in a speech bubble.">
            <a:extLst>
              <a:ext uri="{FF2B5EF4-FFF2-40B4-BE49-F238E27FC236}">
                <a16:creationId xmlns:a16="http://schemas.microsoft.com/office/drawing/2014/main" id="{AB9CCA57-7E71-4050-BFA2-8BCE9A6A89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1582" y="1091184"/>
            <a:ext cx="6859118" cy="4675632"/>
          </a:xfrm>
          <a:prstGeom prst="rect">
            <a:avLst/>
          </a:prstGeom>
        </p:spPr>
      </p:pic>
      <p:sp>
        <p:nvSpPr>
          <p:cNvPr id="19" name="Title 18">
            <a:extLst>
              <a:ext uri="{FF2B5EF4-FFF2-40B4-BE49-F238E27FC236}">
                <a16:creationId xmlns:a16="http://schemas.microsoft.com/office/drawing/2014/main" id="{7F025223-7342-40C0-8354-37496C538D8B}"/>
              </a:ext>
            </a:extLst>
          </p:cNvPr>
          <p:cNvSpPr>
            <a:spLocks noGrp="1"/>
          </p:cNvSpPr>
          <p:nvPr>
            <p:ph type="title"/>
          </p:nvPr>
        </p:nvSpPr>
        <p:spPr>
          <a:xfrm>
            <a:off x="426131" y="195398"/>
            <a:ext cx="3932237" cy="685800"/>
          </a:xfrm>
        </p:spPr>
        <p:txBody>
          <a:bodyPr/>
          <a:lstStyle/>
          <a:p>
            <a:r>
              <a:rPr lang="en-GB" dirty="0"/>
              <a:t>Question time</a:t>
            </a:r>
          </a:p>
        </p:txBody>
      </p:sp>
      <p:sp>
        <p:nvSpPr>
          <p:cNvPr id="3" name="TextBox 2">
            <a:extLst>
              <a:ext uri="{FF2B5EF4-FFF2-40B4-BE49-F238E27FC236}">
                <a16:creationId xmlns:a16="http://schemas.microsoft.com/office/drawing/2014/main" id="{C364BB66-268A-A9AB-22AA-68EA1B85E652}"/>
              </a:ext>
            </a:extLst>
          </p:cNvPr>
          <p:cNvSpPr txBox="1"/>
          <p:nvPr/>
        </p:nvSpPr>
        <p:spPr>
          <a:xfrm>
            <a:off x="2551582" y="5792136"/>
            <a:ext cx="6097554" cy="369332"/>
          </a:xfrm>
          <a:prstGeom prst="rect">
            <a:avLst/>
          </a:prstGeom>
          <a:noFill/>
        </p:spPr>
        <p:txBody>
          <a:bodyPr wrap="square">
            <a:spAutoFit/>
          </a:bodyPr>
          <a:lstStyle/>
          <a:p>
            <a:pPr algn="ctr">
              <a:spcBef>
                <a:spcPct val="20000"/>
              </a:spcBef>
            </a:pPr>
            <a:r>
              <a:rPr lang="en-GB" dirty="0">
                <a:solidFill>
                  <a:srgbClr val="000000"/>
                </a:solidFill>
                <a:latin typeface="Helvetica"/>
                <a:cs typeface="Helvetica"/>
                <a:sym typeface="Wingdings" charset="0"/>
              </a:rPr>
              <a:t>Email: study_abroad@slc.co.uk</a:t>
            </a:r>
          </a:p>
        </p:txBody>
      </p:sp>
    </p:spTree>
    <p:extLst>
      <p:ext uri="{BB962C8B-B14F-4D97-AF65-F5344CB8AC3E}">
        <p14:creationId xmlns:p14="http://schemas.microsoft.com/office/powerpoint/2010/main" val="932192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E4C16-D08D-908C-1AD4-D8F2EC1C1CEA}"/>
              </a:ext>
            </a:extLst>
          </p:cNvPr>
          <p:cNvSpPr>
            <a:spLocks noGrp="1"/>
          </p:cNvSpPr>
          <p:nvPr>
            <p:ph type="title"/>
          </p:nvPr>
        </p:nvSpPr>
        <p:spPr>
          <a:xfrm>
            <a:off x="661412" y="2103437"/>
            <a:ext cx="8839199" cy="1325563"/>
          </a:xfrm>
        </p:spPr>
        <p:txBody>
          <a:bodyPr/>
          <a:lstStyle/>
          <a:p>
            <a:r>
              <a:rPr lang="en-GB" dirty="0"/>
              <a:t>Information &amp; Guidance</a:t>
            </a:r>
            <a:br>
              <a:rPr lang="en-GB" dirty="0"/>
            </a:br>
            <a:r>
              <a:rPr lang="en-GB" sz="2400" dirty="0"/>
              <a:t>Student Finance England </a:t>
            </a:r>
          </a:p>
        </p:txBody>
      </p:sp>
      <p:sp>
        <p:nvSpPr>
          <p:cNvPr id="3" name="Content Placeholder 2">
            <a:extLst>
              <a:ext uri="{FF2B5EF4-FFF2-40B4-BE49-F238E27FC236}">
                <a16:creationId xmlns:a16="http://schemas.microsoft.com/office/drawing/2014/main" id="{78650A5F-A0EF-9817-7614-83BF7257E6E5}"/>
              </a:ext>
            </a:extLst>
          </p:cNvPr>
          <p:cNvSpPr>
            <a:spLocks noGrp="1"/>
          </p:cNvSpPr>
          <p:nvPr>
            <p:ph idx="1"/>
          </p:nvPr>
        </p:nvSpPr>
        <p:spPr>
          <a:xfrm>
            <a:off x="661413" y="3304903"/>
            <a:ext cx="3375010" cy="653143"/>
          </a:xfrm>
        </p:spPr>
        <p:txBody>
          <a:bodyPr/>
          <a:lstStyle/>
          <a:p>
            <a:pPr marL="0" indent="0">
              <a:buNone/>
            </a:pPr>
            <a:r>
              <a:rPr lang="en-GB" dirty="0"/>
              <a:t>Charmaine Valente </a:t>
            </a:r>
          </a:p>
        </p:txBody>
      </p:sp>
      <p:pic>
        <p:nvPicPr>
          <p:cNvPr id="5" name="Picture 4" descr="A person holding a cup of coffee and papers&#10;&#10;Description automatically generated">
            <a:extLst>
              <a:ext uri="{FF2B5EF4-FFF2-40B4-BE49-F238E27FC236}">
                <a16:creationId xmlns:a16="http://schemas.microsoft.com/office/drawing/2014/main" id="{441FE9A9-2050-DB3D-C466-4968942A65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2278" y="538767"/>
            <a:ext cx="3855410" cy="2168668"/>
          </a:xfrm>
          <a:prstGeom prst="rect">
            <a:avLst/>
          </a:prstGeom>
        </p:spPr>
      </p:pic>
      <p:sp>
        <p:nvSpPr>
          <p:cNvPr id="6" name="Content Placeholder 2">
            <a:extLst>
              <a:ext uri="{FF2B5EF4-FFF2-40B4-BE49-F238E27FC236}">
                <a16:creationId xmlns:a16="http://schemas.microsoft.com/office/drawing/2014/main" id="{DB02CE9E-C3EF-9841-898A-B6F664CF681C}"/>
              </a:ext>
            </a:extLst>
          </p:cNvPr>
          <p:cNvSpPr txBox="1">
            <a:spLocks/>
          </p:cNvSpPr>
          <p:nvPr/>
        </p:nvSpPr>
        <p:spPr>
          <a:xfrm>
            <a:off x="3618412" y="3958045"/>
            <a:ext cx="5470170" cy="2361188"/>
          </a:xfrm>
          <a:prstGeom prst="rect">
            <a:avLst/>
          </a:prstGeom>
        </p:spPr>
        <p:txBody>
          <a:bodyPr anchor="ctr"/>
          <a:lstStyle/>
          <a:p>
            <a:pPr marL="360000" indent="-360000">
              <a:defRPr/>
            </a:pPr>
            <a:r>
              <a:rPr lang="en-GB" sz="2000" kern="0" dirty="0">
                <a:solidFill>
                  <a:prstClr val="black"/>
                </a:solidFill>
                <a:latin typeface="Helvetica" panose="020B0604020202020204" pitchFamily="34" charset="0"/>
                <a:ea typeface="ＭＳ Ｐゴシック" charset="0"/>
                <a:cs typeface="Helvetica" panose="020B0604020202020204" pitchFamily="34" charset="0"/>
              </a:rPr>
              <a:t>Times:</a:t>
            </a:r>
          </a:p>
          <a:p>
            <a:pPr marL="360000" indent="-360000">
              <a:defRPr/>
            </a:pPr>
            <a:r>
              <a:rPr lang="en-GB" sz="2000" kern="0" dirty="0">
                <a:solidFill>
                  <a:prstClr val="black"/>
                </a:solidFill>
                <a:latin typeface="Helvetica" panose="020B0604020202020204" pitchFamily="34" charset="0"/>
                <a:ea typeface="ＭＳ Ｐゴシック" charset="0"/>
                <a:cs typeface="Helvetica" panose="020B0604020202020204" pitchFamily="34" charset="0"/>
              </a:rPr>
              <a:t>10:30 – 10:40 introduction</a:t>
            </a:r>
          </a:p>
          <a:p>
            <a:pPr marL="360000" indent="-360000">
              <a:defRPr/>
            </a:pPr>
            <a:r>
              <a:rPr lang="en-GB" sz="2000" kern="0" dirty="0">
                <a:solidFill>
                  <a:prstClr val="black"/>
                </a:solidFill>
                <a:latin typeface="Helvetica" panose="020B0604020202020204" pitchFamily="34" charset="0"/>
                <a:ea typeface="ＭＳ Ｐゴシック" charset="0"/>
                <a:cs typeface="Helvetica" panose="020B0604020202020204" pitchFamily="34" charset="0"/>
              </a:rPr>
              <a:t>10:40 – 11:30 Presentation</a:t>
            </a:r>
          </a:p>
          <a:p>
            <a:pPr marL="360000" indent="-360000">
              <a:defRPr/>
            </a:pPr>
            <a:r>
              <a:rPr lang="en-GB" sz="2000" kern="0" dirty="0">
                <a:solidFill>
                  <a:prstClr val="black"/>
                </a:solidFill>
                <a:latin typeface="Helvetica" panose="020B0604020202020204" pitchFamily="34" charset="0"/>
                <a:ea typeface="ＭＳ Ｐゴシック" charset="0"/>
                <a:cs typeface="Helvetica" panose="020B0604020202020204" pitchFamily="34" charset="0"/>
              </a:rPr>
              <a:t>11:30 – 11:50 Q&amp;A</a:t>
            </a:r>
          </a:p>
          <a:p>
            <a:pPr marL="360000" indent="-360000">
              <a:defRPr/>
            </a:pPr>
            <a:r>
              <a:rPr lang="en-GB" sz="2000" kern="0" dirty="0">
                <a:solidFill>
                  <a:prstClr val="black"/>
                </a:solidFill>
                <a:latin typeface="Helvetica" panose="020B0604020202020204" pitchFamily="34" charset="0"/>
                <a:ea typeface="ＭＳ Ｐゴシック" charset="0"/>
                <a:cs typeface="Helvetica" panose="020B0604020202020204" pitchFamily="34" charset="0"/>
              </a:rPr>
              <a:t>11:50  - 12:00 Break</a:t>
            </a:r>
          </a:p>
          <a:p>
            <a:pPr marL="360000" indent="-360000">
              <a:defRPr/>
            </a:pPr>
            <a:r>
              <a:rPr lang="en-GB" sz="2000" kern="0" dirty="0">
                <a:solidFill>
                  <a:prstClr val="black"/>
                </a:solidFill>
                <a:latin typeface="Helvetica" panose="020B0604020202020204" pitchFamily="34" charset="0"/>
                <a:ea typeface="ＭＳ Ｐゴシック" charset="0"/>
                <a:cs typeface="Helvetica" panose="020B0604020202020204" pitchFamily="34" charset="0"/>
              </a:rPr>
              <a:t>12:00 – 12:20 Information and Guidance </a:t>
            </a:r>
          </a:p>
          <a:p>
            <a:pPr marL="360000" indent="-360000">
              <a:defRPr/>
            </a:pPr>
            <a:r>
              <a:rPr lang="en-GB" sz="2000" kern="0" dirty="0">
                <a:solidFill>
                  <a:prstClr val="black"/>
                </a:solidFill>
                <a:latin typeface="Helvetica" panose="020B0604020202020204" pitchFamily="34" charset="0"/>
                <a:ea typeface="ＭＳ Ｐゴシック" charset="0"/>
                <a:cs typeface="Helvetica" panose="020B0604020202020204" pitchFamily="34" charset="0"/>
              </a:rPr>
              <a:t>12:20  - 12:30 Final comments </a:t>
            </a:r>
          </a:p>
        </p:txBody>
      </p:sp>
    </p:spTree>
    <p:extLst>
      <p:ext uri="{BB962C8B-B14F-4D97-AF65-F5344CB8AC3E}">
        <p14:creationId xmlns:p14="http://schemas.microsoft.com/office/powerpoint/2010/main" val="2698873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3" descr="Continuing students will receive ‘Call to Action’ communications prompting them to reapply as necessary&#10;"/>
          <p:cNvGrpSpPr/>
          <p:nvPr/>
        </p:nvGrpSpPr>
        <p:grpSpPr>
          <a:xfrm>
            <a:off x="228600" y="5792448"/>
            <a:ext cx="9557657" cy="869469"/>
            <a:chOff x="-1583146" y="3432097"/>
            <a:chExt cx="8668612" cy="923330"/>
          </a:xfrm>
        </p:grpSpPr>
        <p:sp>
          <p:nvSpPr>
            <p:cNvPr id="27" name="Rounded Rectangle 26"/>
            <p:cNvSpPr/>
            <p:nvPr/>
          </p:nvSpPr>
          <p:spPr>
            <a:xfrm>
              <a:off x="-1379504" y="3523398"/>
              <a:ext cx="8414414"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dirty="0">
                <a:solidFill>
                  <a:prstClr val="white"/>
                </a:solidFill>
                <a:latin typeface="Calibri"/>
              </a:endParaRPr>
            </a:p>
          </p:txBody>
        </p:sp>
        <p:sp>
          <p:nvSpPr>
            <p:cNvPr id="28" name="Rectangle 27"/>
            <p:cNvSpPr>
              <a:spLocks noChangeArrowheads="1"/>
            </p:cNvSpPr>
            <p:nvPr/>
          </p:nvSpPr>
          <p:spPr bwMode="auto">
            <a:xfrm>
              <a:off x="-785662" y="3570929"/>
              <a:ext cx="7871128" cy="686369"/>
            </a:xfrm>
            <a:prstGeom prst="rect">
              <a:avLst/>
            </a:prstGeom>
            <a:noFill/>
            <a:ln w="9525">
              <a:noFill/>
              <a:miter lim="800000"/>
              <a:headEnd/>
              <a:tailEnd/>
            </a:ln>
          </p:spPr>
          <p:txBody>
            <a:bodyPr wrap="square">
              <a:spAutoFit/>
            </a:bodyPr>
            <a:lstStyle/>
            <a:p>
              <a:pPr marL="412750" indent="-341313">
                <a:defRPr/>
              </a:pPr>
              <a:r>
                <a:rPr lang="en-GB" dirty="0">
                  <a:solidFill>
                    <a:prstClr val="black"/>
                  </a:solidFill>
                  <a:latin typeface="Helvetica" panose="020B0604020202020204" pitchFamily="34" charset="0"/>
                  <a:cs typeface="Helvetica" panose="020B0604020202020204" pitchFamily="34" charset="0"/>
                </a:rPr>
                <a:t>Continuing students receive ‘</a:t>
              </a:r>
              <a:r>
                <a:rPr lang="en-GB" b="1" dirty="0">
                  <a:solidFill>
                    <a:prstClr val="black"/>
                  </a:solidFill>
                  <a:latin typeface="Helvetica" panose="020B0604020202020204" pitchFamily="34" charset="0"/>
                  <a:cs typeface="Helvetica" panose="020B0604020202020204" pitchFamily="34" charset="0"/>
                </a:rPr>
                <a:t>Call to Action</a:t>
              </a:r>
              <a:r>
                <a:rPr lang="en-GB" dirty="0">
                  <a:solidFill>
                    <a:prstClr val="black"/>
                  </a:solidFill>
                  <a:latin typeface="Helvetica" panose="020B0604020202020204" pitchFamily="34" charset="0"/>
                  <a:cs typeface="Helvetica" panose="020B0604020202020204" pitchFamily="34" charset="0"/>
                </a:rPr>
                <a:t>’ communications, prompting</a:t>
              </a:r>
            </a:p>
            <a:p>
              <a:pPr marL="412750" indent="-341313">
                <a:defRPr/>
              </a:pPr>
              <a:r>
                <a:rPr lang="en-GB" dirty="0">
                  <a:solidFill>
                    <a:prstClr val="black"/>
                  </a:solidFill>
                  <a:latin typeface="Helvetica" panose="020B0604020202020204" pitchFamily="34" charset="0"/>
                  <a:cs typeface="Helvetica" panose="020B0604020202020204" pitchFamily="34" charset="0"/>
                </a:rPr>
                <a:t>them to reapply for their funding for the new academic year</a:t>
              </a:r>
            </a:p>
          </p:txBody>
        </p:sp>
        <p:sp>
          <p:nvSpPr>
            <p:cNvPr id="29" name="Oval 28"/>
            <p:cNvSpPr/>
            <p:nvPr/>
          </p:nvSpPr>
          <p:spPr>
            <a:xfrm>
              <a:off x="-1583146" y="3493825"/>
              <a:ext cx="818871" cy="818871"/>
            </a:xfrm>
            <a:prstGeom prst="ellipse">
              <a:avLst/>
            </a:prstGeom>
            <a:solidFill>
              <a:srgbClr val="002060"/>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dirty="0">
                <a:solidFill>
                  <a:prstClr val="white"/>
                </a:solidFill>
                <a:latin typeface="Calibri"/>
              </a:endParaRPr>
            </a:p>
          </p:txBody>
        </p:sp>
        <p:sp>
          <p:nvSpPr>
            <p:cNvPr id="30" name="TextBox 29"/>
            <p:cNvSpPr txBox="1"/>
            <p:nvPr/>
          </p:nvSpPr>
          <p:spPr>
            <a:xfrm>
              <a:off x="-1351128" y="3432097"/>
              <a:ext cx="423906" cy="923330"/>
            </a:xfrm>
            <a:prstGeom prst="rect">
              <a:avLst/>
            </a:prstGeom>
            <a:noFill/>
          </p:spPr>
          <p:txBody>
            <a:bodyPr wrap="square" rtlCol="0">
              <a:spAutoFit/>
            </a:bodyPr>
            <a:lstStyle/>
            <a:p>
              <a:pPr>
                <a:defRPr/>
              </a:pPr>
              <a:r>
                <a:rPr lang="en-GB" sz="5400" b="1" dirty="0">
                  <a:solidFill>
                    <a:prstClr val="white"/>
                  </a:solidFill>
                  <a:latin typeface="Calibri"/>
                </a:rPr>
                <a:t>i</a:t>
              </a:r>
            </a:p>
          </p:txBody>
        </p:sp>
      </p:grpSp>
      <p:sp>
        <p:nvSpPr>
          <p:cNvPr id="26" name="TextBox 14"/>
          <p:cNvSpPr txBox="1">
            <a:spLocks noGrp="1" noChangeArrowheads="1"/>
          </p:cNvSpPr>
          <p:nvPr>
            <p:ph type="title" idx="4294967295"/>
          </p:nvPr>
        </p:nvSpPr>
        <p:spPr bwMode="auto">
          <a:xfrm>
            <a:off x="2526194" y="500743"/>
            <a:ext cx="7767733" cy="815608"/>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00000"/>
              </a:lnSpc>
              <a:spcBef>
                <a:spcPts val="0"/>
              </a:spcBef>
              <a:spcAft>
                <a:spcPts val="600"/>
              </a:spcAft>
              <a:defRPr/>
            </a:pPr>
            <a:r>
              <a:rPr lang="en-US" b="0" dirty="0">
                <a:solidFill>
                  <a:srgbClr val="00985F"/>
                </a:solidFill>
                <a:ea typeface="+mn-ea"/>
              </a:rPr>
              <a:t>STUDENT FINANCE APPLICATIONS</a:t>
            </a:r>
          </a:p>
          <a:p>
            <a:pPr>
              <a:lnSpc>
                <a:spcPct val="100000"/>
              </a:lnSpc>
              <a:spcBef>
                <a:spcPts val="0"/>
              </a:spcBef>
              <a:spcAft>
                <a:spcPts val="600"/>
              </a:spcAft>
              <a:defRPr/>
            </a:pPr>
            <a:r>
              <a:rPr lang="en-US" sz="2000" b="0" dirty="0">
                <a:solidFill>
                  <a:prstClr val="black"/>
                </a:solidFill>
                <a:ea typeface="+mn-ea"/>
              </a:rPr>
              <a:t>KEY MESSAGES – SFE APPLICATION DATES AY 2024/25</a:t>
            </a:r>
          </a:p>
        </p:txBody>
      </p:sp>
      <p:sp>
        <p:nvSpPr>
          <p:cNvPr id="13" name="Content Placeholder 2">
            <a:extLst>
              <a:ext uri="{FF2B5EF4-FFF2-40B4-BE49-F238E27FC236}">
                <a16:creationId xmlns:a16="http://schemas.microsoft.com/office/drawing/2014/main" id="{41B44F79-1C3B-3D21-4919-6637DD85E27E}"/>
              </a:ext>
            </a:extLst>
          </p:cNvPr>
          <p:cNvSpPr txBox="1">
            <a:spLocks/>
          </p:cNvSpPr>
          <p:nvPr/>
        </p:nvSpPr>
        <p:spPr>
          <a:xfrm>
            <a:off x="228586" y="1340959"/>
            <a:ext cx="8859996" cy="1167796"/>
          </a:xfrm>
          <a:prstGeom prst="rect">
            <a:avLst/>
          </a:prstGeom>
        </p:spPr>
        <p:txBody>
          <a:bodyPr anchor="ctr"/>
          <a:lstStyle/>
          <a:p>
            <a:pPr marL="360000" indent="-360000">
              <a:defRPr/>
            </a:pPr>
            <a:r>
              <a:rPr lang="en-GB" sz="2000" kern="0" dirty="0">
                <a:solidFill>
                  <a:prstClr val="black"/>
                </a:solidFill>
                <a:latin typeface="Helvetica" panose="020B0604020202020204" pitchFamily="34" charset="0"/>
                <a:ea typeface="ＭＳ Ｐゴシック" charset="0"/>
                <a:cs typeface="Helvetica" panose="020B0604020202020204" pitchFamily="34" charset="0"/>
              </a:rPr>
              <a:t>     Students need to apply for funding for </a:t>
            </a:r>
            <a:r>
              <a:rPr lang="en-GB" sz="2000" b="1" kern="0" dirty="0">
                <a:solidFill>
                  <a:prstClr val="black"/>
                </a:solidFill>
                <a:latin typeface="Helvetica" panose="020B0604020202020204" pitchFamily="34" charset="0"/>
                <a:ea typeface="ＭＳ Ｐゴシック" charset="0"/>
                <a:cs typeface="Helvetica" panose="020B0604020202020204" pitchFamily="34" charset="0"/>
              </a:rPr>
              <a:t>each year </a:t>
            </a:r>
            <a:r>
              <a:rPr lang="en-GB" sz="2000" kern="0" dirty="0">
                <a:solidFill>
                  <a:prstClr val="black"/>
                </a:solidFill>
                <a:latin typeface="Helvetica" panose="020B0604020202020204" pitchFamily="34" charset="0"/>
                <a:ea typeface="ＭＳ Ｐゴシック" charset="0"/>
                <a:cs typeface="Helvetica" panose="020B0604020202020204" pitchFamily="34" charset="0"/>
              </a:rPr>
              <a:t>of their course and it is important to get applications submitted before (or at least close to) the ‘</a:t>
            </a:r>
            <a:r>
              <a:rPr lang="en-GB" sz="2000" b="1" kern="0" dirty="0">
                <a:solidFill>
                  <a:prstClr val="black"/>
                </a:solidFill>
                <a:latin typeface="Helvetica" panose="020B0604020202020204" pitchFamily="34" charset="0"/>
                <a:ea typeface="ＭＳ Ｐゴシック" charset="0"/>
                <a:cs typeface="Helvetica" panose="020B0604020202020204" pitchFamily="34" charset="0"/>
              </a:rPr>
              <a:t>on time deadlines</a:t>
            </a:r>
            <a:r>
              <a:rPr lang="en-GB" sz="2000" kern="0" dirty="0">
                <a:solidFill>
                  <a:prstClr val="black"/>
                </a:solidFill>
                <a:latin typeface="Helvetica" panose="020B0604020202020204" pitchFamily="34" charset="0"/>
                <a:ea typeface="ＭＳ Ｐゴシック" charset="0"/>
                <a:cs typeface="Helvetica" panose="020B0604020202020204" pitchFamily="34" charset="0"/>
              </a:rPr>
              <a:t>’:</a:t>
            </a:r>
          </a:p>
        </p:txBody>
      </p:sp>
      <p:grpSp>
        <p:nvGrpSpPr>
          <p:cNvPr id="3" name="Group 2" descr="The AY 2024/25 application service for &#10;full-time SFE undergraduate students opened on March 13th 2024 ">
            <a:extLst>
              <a:ext uri="{FF2B5EF4-FFF2-40B4-BE49-F238E27FC236}">
                <a16:creationId xmlns:a16="http://schemas.microsoft.com/office/drawing/2014/main" id="{2F758636-74B0-6397-86BC-19DCA52E6D58}"/>
              </a:ext>
            </a:extLst>
          </p:cNvPr>
          <p:cNvGrpSpPr/>
          <p:nvPr/>
        </p:nvGrpSpPr>
        <p:grpSpPr>
          <a:xfrm>
            <a:off x="2099233" y="2755592"/>
            <a:ext cx="3688831" cy="2797889"/>
            <a:chOff x="575234" y="2746698"/>
            <a:chExt cx="3688831" cy="2797889"/>
          </a:xfrm>
        </p:grpSpPr>
        <p:grpSp>
          <p:nvGrpSpPr>
            <p:cNvPr id="34" name="Group 33">
              <a:extLst>
                <a:ext uri="{FF2B5EF4-FFF2-40B4-BE49-F238E27FC236}">
                  <a16:creationId xmlns:a16="http://schemas.microsoft.com/office/drawing/2014/main" id="{04C6F339-C3E8-21B6-FAAF-6F9582936E08}"/>
                </a:ext>
              </a:extLst>
            </p:cNvPr>
            <p:cNvGrpSpPr/>
            <p:nvPr/>
          </p:nvGrpSpPr>
          <p:grpSpPr>
            <a:xfrm>
              <a:off x="575234" y="4621257"/>
              <a:ext cx="3688831" cy="923330"/>
              <a:chOff x="389131" y="4572106"/>
              <a:chExt cx="3688831" cy="923330"/>
            </a:xfrm>
          </p:grpSpPr>
          <p:sp>
            <p:nvSpPr>
              <p:cNvPr id="5" name="Rectangle: Rounded Corners 4">
                <a:extLst>
                  <a:ext uri="{FF2B5EF4-FFF2-40B4-BE49-F238E27FC236}">
                    <a16:creationId xmlns:a16="http://schemas.microsoft.com/office/drawing/2014/main" id="{74625290-C20B-21EA-E2DB-58F47634E8FF}"/>
                  </a:ext>
                </a:extLst>
              </p:cNvPr>
              <p:cNvSpPr/>
              <p:nvPr/>
            </p:nvSpPr>
            <p:spPr>
              <a:xfrm>
                <a:off x="389131" y="4572106"/>
                <a:ext cx="3688831" cy="923330"/>
              </a:xfrm>
              <a:prstGeom prst="roundRect">
                <a:avLst/>
              </a:prstGeom>
              <a:solidFill>
                <a:schemeClr val="bg1">
                  <a:lumMod val="95000"/>
                </a:schemeClr>
              </a:solidFill>
              <a:ln w="28575">
                <a:solidFill>
                  <a:srgbClr val="00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latin typeface="Calibri"/>
                </a:endParaRPr>
              </a:p>
            </p:txBody>
          </p:sp>
          <p:sp>
            <p:nvSpPr>
              <p:cNvPr id="24" name="TextBox 23" descr="Calendar graphic. &#10;The AY 2024/25 application service for &#10;full-time SFE undergraduate students opened on March 11th 2024 "/>
              <p:cNvSpPr txBox="1"/>
              <p:nvPr/>
            </p:nvSpPr>
            <p:spPr>
              <a:xfrm>
                <a:off x="401030" y="4628000"/>
                <a:ext cx="3665032" cy="830997"/>
              </a:xfrm>
              <a:prstGeom prst="rect">
                <a:avLst/>
              </a:prstGeom>
              <a:noFill/>
            </p:spPr>
            <p:txBody>
              <a:bodyPr wrap="square" rtlCol="0" anchor="ctr">
                <a:spAutoFit/>
              </a:bodyPr>
              <a:lstStyle/>
              <a:p>
                <a:pPr algn="ctr">
                  <a:defRPr/>
                </a:pPr>
                <a:r>
                  <a:rPr lang="en-GB" sz="1600" dirty="0">
                    <a:solidFill>
                      <a:prstClr val="black"/>
                    </a:solidFill>
                    <a:latin typeface="Helvetica" panose="020B0604020202020204" pitchFamily="34" charset="0"/>
                    <a:cs typeface="Helvetica" panose="020B0604020202020204" pitchFamily="34" charset="0"/>
                  </a:rPr>
                  <a:t>The AY 2024/25 application service for </a:t>
                </a:r>
              </a:p>
              <a:p>
                <a:pPr algn="ctr">
                  <a:defRPr/>
                </a:pPr>
                <a:r>
                  <a:rPr lang="en-GB" sz="1600" dirty="0">
                    <a:solidFill>
                      <a:prstClr val="black"/>
                    </a:solidFill>
                    <a:latin typeface="Helvetica" panose="020B0604020202020204" pitchFamily="34" charset="0"/>
                    <a:cs typeface="Helvetica" panose="020B0604020202020204" pitchFamily="34" charset="0"/>
                  </a:rPr>
                  <a:t>full-time SFE undergraduate students opened on </a:t>
                </a:r>
                <a:r>
                  <a:rPr lang="en-GB" sz="1600" b="1" dirty="0">
                    <a:solidFill>
                      <a:prstClr val="black"/>
                    </a:solidFill>
                    <a:latin typeface="Helvetica" panose="020B0604020202020204" pitchFamily="34" charset="0"/>
                    <a:cs typeface="Helvetica" panose="020B0604020202020204" pitchFamily="34" charset="0"/>
                  </a:rPr>
                  <a:t>March 13</a:t>
                </a:r>
                <a:r>
                  <a:rPr lang="en-GB" sz="1600" b="1" baseline="30000" dirty="0">
                    <a:solidFill>
                      <a:prstClr val="black"/>
                    </a:solidFill>
                    <a:latin typeface="Helvetica" panose="020B0604020202020204" pitchFamily="34" charset="0"/>
                    <a:cs typeface="Helvetica" panose="020B0604020202020204" pitchFamily="34" charset="0"/>
                  </a:rPr>
                  <a:t>th</a:t>
                </a:r>
                <a:r>
                  <a:rPr lang="en-GB" sz="1600" b="1" dirty="0">
                    <a:solidFill>
                      <a:prstClr val="black"/>
                    </a:solidFill>
                    <a:latin typeface="Helvetica" panose="020B0604020202020204" pitchFamily="34" charset="0"/>
                    <a:cs typeface="Helvetica" panose="020B0604020202020204" pitchFamily="34" charset="0"/>
                  </a:rPr>
                  <a:t> 2024 </a:t>
                </a:r>
                <a:endParaRPr lang="en-GB" sz="1600" b="1" baseline="30000" dirty="0">
                  <a:solidFill>
                    <a:prstClr val="black"/>
                  </a:solidFill>
                  <a:latin typeface="Helvetica" panose="020B0604020202020204" pitchFamily="34" charset="0"/>
                  <a:cs typeface="Helvetica" panose="020B0604020202020204" pitchFamily="34" charset="0"/>
                </a:endParaRPr>
              </a:p>
            </p:txBody>
          </p:sp>
        </p:grpSp>
        <p:pic>
          <p:nvPicPr>
            <p:cNvPr id="2" name="Picture 1">
              <a:extLst>
                <a:ext uri="{FF2B5EF4-FFF2-40B4-BE49-F238E27FC236}">
                  <a16:creationId xmlns:a16="http://schemas.microsoft.com/office/drawing/2014/main" id="{2F07B795-8F94-831C-0975-59FAE12F0BAB}"/>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a:off x="1176237" y="2746698"/>
              <a:ext cx="2486824" cy="2352187"/>
            </a:xfrm>
            <a:prstGeom prst="rect">
              <a:avLst/>
            </a:prstGeom>
          </p:spPr>
        </p:pic>
      </p:grpSp>
      <p:grpSp>
        <p:nvGrpSpPr>
          <p:cNvPr id="14" name="Group 13" descr="The ‘deadline’ for new full-time SFE applications is May 17th 2024.&#10;&#10;(June 21st for continuing students)">
            <a:extLst>
              <a:ext uri="{FF2B5EF4-FFF2-40B4-BE49-F238E27FC236}">
                <a16:creationId xmlns:a16="http://schemas.microsoft.com/office/drawing/2014/main" id="{E5830FCD-9103-58A8-5196-A6A4884DB577}"/>
              </a:ext>
            </a:extLst>
          </p:cNvPr>
          <p:cNvGrpSpPr/>
          <p:nvPr/>
        </p:nvGrpSpPr>
        <p:grpSpPr>
          <a:xfrm>
            <a:off x="6403940" y="2755591"/>
            <a:ext cx="3688831" cy="2799044"/>
            <a:chOff x="4879937" y="2745543"/>
            <a:chExt cx="3688831" cy="2799044"/>
          </a:xfrm>
        </p:grpSpPr>
        <p:grpSp>
          <p:nvGrpSpPr>
            <p:cNvPr id="33" name="Group 32">
              <a:extLst>
                <a:ext uri="{FF2B5EF4-FFF2-40B4-BE49-F238E27FC236}">
                  <a16:creationId xmlns:a16="http://schemas.microsoft.com/office/drawing/2014/main" id="{0E171432-C41A-B185-7F22-63E0491548FF}"/>
                </a:ext>
              </a:extLst>
            </p:cNvPr>
            <p:cNvGrpSpPr/>
            <p:nvPr/>
          </p:nvGrpSpPr>
          <p:grpSpPr>
            <a:xfrm>
              <a:off x="4879937" y="4605352"/>
              <a:ext cx="3688831" cy="939235"/>
              <a:chOff x="4841065" y="4600616"/>
              <a:chExt cx="3688831" cy="939235"/>
            </a:xfrm>
          </p:grpSpPr>
          <p:sp>
            <p:nvSpPr>
              <p:cNvPr id="32" name="Rectangle: Rounded Corners 31">
                <a:extLst>
                  <a:ext uri="{FF2B5EF4-FFF2-40B4-BE49-F238E27FC236}">
                    <a16:creationId xmlns:a16="http://schemas.microsoft.com/office/drawing/2014/main" id="{5F50A473-29A2-6EF8-2AE2-0DB989B490B3}"/>
                  </a:ext>
                </a:extLst>
              </p:cNvPr>
              <p:cNvSpPr/>
              <p:nvPr/>
            </p:nvSpPr>
            <p:spPr>
              <a:xfrm>
                <a:off x="4841065" y="4600616"/>
                <a:ext cx="3688831" cy="923330"/>
              </a:xfrm>
              <a:prstGeom prst="roundRect">
                <a:avLst/>
              </a:prstGeom>
              <a:solidFill>
                <a:schemeClr val="bg1">
                  <a:lumMod val="95000"/>
                </a:schemeClr>
              </a:solidFill>
              <a:ln w="28575">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latin typeface="Calibri"/>
                </a:endParaRPr>
              </a:p>
            </p:txBody>
          </p:sp>
          <p:sp>
            <p:nvSpPr>
              <p:cNvPr id="51" name="TextBox 50" descr="The ‘deadline’ for new full-time SFE applications is May 17th 2024&#10;(June 21st for continuing students)">
                <a:extLst>
                  <a:ext uri="{FF2B5EF4-FFF2-40B4-BE49-F238E27FC236}">
                    <a16:creationId xmlns:a16="http://schemas.microsoft.com/office/drawing/2014/main" id="{3860277C-38BB-CDE1-958A-3DC1F2895AAD}"/>
                  </a:ext>
                </a:extLst>
              </p:cNvPr>
              <p:cNvSpPr txBox="1"/>
              <p:nvPr/>
            </p:nvSpPr>
            <p:spPr>
              <a:xfrm>
                <a:off x="4935194" y="4670382"/>
                <a:ext cx="3500563" cy="869469"/>
              </a:xfrm>
              <a:prstGeom prst="rect">
                <a:avLst/>
              </a:prstGeom>
              <a:noFill/>
            </p:spPr>
            <p:txBody>
              <a:bodyPr wrap="square" rtlCol="0" anchor="ctr">
                <a:spAutoFit/>
              </a:bodyPr>
              <a:lstStyle/>
              <a:p>
                <a:pPr algn="ctr">
                  <a:spcAft>
                    <a:spcPts val="300"/>
                  </a:spcAft>
                  <a:defRPr/>
                </a:pPr>
                <a:r>
                  <a:rPr lang="en-GB" sz="1600" dirty="0">
                    <a:solidFill>
                      <a:prstClr val="black"/>
                    </a:solidFill>
                    <a:latin typeface="Helvetica" panose="020B0604020202020204" pitchFamily="34" charset="0"/>
                    <a:cs typeface="Helvetica" panose="020B0604020202020204" pitchFamily="34" charset="0"/>
                  </a:rPr>
                  <a:t>The ‘</a:t>
                </a:r>
                <a:r>
                  <a:rPr lang="en-GB" sz="1600" b="1" dirty="0">
                    <a:solidFill>
                      <a:prstClr val="black"/>
                    </a:solidFill>
                    <a:latin typeface="Helvetica" panose="020B0604020202020204" pitchFamily="34" charset="0"/>
                    <a:cs typeface="Helvetica" panose="020B0604020202020204" pitchFamily="34" charset="0"/>
                  </a:rPr>
                  <a:t>deadline</a:t>
                </a:r>
                <a:r>
                  <a:rPr lang="en-GB" sz="1600" dirty="0">
                    <a:solidFill>
                      <a:prstClr val="black"/>
                    </a:solidFill>
                    <a:latin typeface="Helvetica" panose="020B0604020202020204" pitchFamily="34" charset="0"/>
                    <a:cs typeface="Helvetica" panose="020B0604020202020204" pitchFamily="34" charset="0"/>
                  </a:rPr>
                  <a:t>’</a:t>
                </a:r>
                <a:r>
                  <a:rPr lang="en-GB" sz="1600" b="1" dirty="0">
                    <a:solidFill>
                      <a:prstClr val="black"/>
                    </a:solidFill>
                    <a:latin typeface="Helvetica" panose="020B0604020202020204" pitchFamily="34" charset="0"/>
                    <a:cs typeface="Helvetica" panose="020B0604020202020204" pitchFamily="34" charset="0"/>
                  </a:rPr>
                  <a:t> </a:t>
                </a:r>
                <a:r>
                  <a:rPr lang="en-GB" sz="1600" dirty="0">
                    <a:solidFill>
                      <a:prstClr val="black"/>
                    </a:solidFill>
                    <a:latin typeface="Helvetica" panose="020B0604020202020204" pitchFamily="34" charset="0"/>
                    <a:cs typeface="Helvetica" panose="020B0604020202020204" pitchFamily="34" charset="0"/>
                  </a:rPr>
                  <a:t>for </a:t>
                </a:r>
                <a:r>
                  <a:rPr lang="en-GB" sz="1600" b="1" dirty="0">
                    <a:solidFill>
                      <a:prstClr val="black"/>
                    </a:solidFill>
                    <a:latin typeface="Helvetica" panose="020B0604020202020204" pitchFamily="34" charset="0"/>
                    <a:cs typeface="Helvetica" panose="020B0604020202020204" pitchFamily="34" charset="0"/>
                  </a:rPr>
                  <a:t>new</a:t>
                </a:r>
                <a:r>
                  <a:rPr lang="en-GB" sz="1600" dirty="0">
                    <a:solidFill>
                      <a:prstClr val="black"/>
                    </a:solidFill>
                    <a:latin typeface="Helvetica" panose="020B0604020202020204" pitchFamily="34" charset="0"/>
                    <a:cs typeface="Helvetica" panose="020B0604020202020204" pitchFamily="34" charset="0"/>
                  </a:rPr>
                  <a:t> full-time SFE applications is </a:t>
                </a:r>
                <a:r>
                  <a:rPr lang="en-GB" sz="1600" b="1" dirty="0">
                    <a:solidFill>
                      <a:prstClr val="black"/>
                    </a:solidFill>
                    <a:latin typeface="Helvetica" panose="020B0604020202020204" pitchFamily="34" charset="0"/>
                    <a:cs typeface="Helvetica" panose="020B0604020202020204" pitchFamily="34" charset="0"/>
                  </a:rPr>
                  <a:t>May 17</a:t>
                </a:r>
                <a:r>
                  <a:rPr lang="en-GB" sz="1600" b="1" baseline="30000" dirty="0">
                    <a:solidFill>
                      <a:prstClr val="black"/>
                    </a:solidFill>
                    <a:latin typeface="Helvetica" panose="020B0604020202020204" pitchFamily="34" charset="0"/>
                    <a:cs typeface="Helvetica" panose="020B0604020202020204" pitchFamily="34" charset="0"/>
                  </a:rPr>
                  <a:t>th</a:t>
                </a:r>
                <a:r>
                  <a:rPr lang="en-GB" sz="1600" b="1" dirty="0">
                    <a:solidFill>
                      <a:prstClr val="black"/>
                    </a:solidFill>
                    <a:latin typeface="Helvetica" panose="020B0604020202020204" pitchFamily="34" charset="0"/>
                    <a:cs typeface="Helvetica" panose="020B0604020202020204" pitchFamily="34" charset="0"/>
                  </a:rPr>
                  <a:t> 2024</a:t>
                </a:r>
              </a:p>
              <a:p>
                <a:pPr algn="ctr">
                  <a:spcAft>
                    <a:spcPts val="1200"/>
                  </a:spcAft>
                  <a:defRPr/>
                </a:pPr>
                <a:r>
                  <a:rPr lang="en-GB" sz="1400" dirty="0">
                    <a:solidFill>
                      <a:prstClr val="black"/>
                    </a:solidFill>
                    <a:latin typeface="Helvetica" panose="020B0604020202020204" pitchFamily="34" charset="0"/>
                    <a:cs typeface="Helvetica" panose="020B0604020202020204" pitchFamily="34" charset="0"/>
                  </a:rPr>
                  <a:t>(</a:t>
                </a:r>
                <a:r>
                  <a:rPr lang="en-GB" sz="1400" b="1" dirty="0">
                    <a:solidFill>
                      <a:prstClr val="black"/>
                    </a:solidFill>
                    <a:latin typeface="Helvetica" panose="020B0604020202020204" pitchFamily="34" charset="0"/>
                    <a:cs typeface="Helvetica" panose="020B0604020202020204" pitchFamily="34" charset="0"/>
                  </a:rPr>
                  <a:t>June 21</a:t>
                </a:r>
                <a:r>
                  <a:rPr lang="en-GB" sz="1400" b="1" baseline="30000" dirty="0">
                    <a:solidFill>
                      <a:prstClr val="black"/>
                    </a:solidFill>
                    <a:latin typeface="Helvetica" panose="020B0604020202020204" pitchFamily="34" charset="0"/>
                    <a:cs typeface="Helvetica" panose="020B0604020202020204" pitchFamily="34" charset="0"/>
                  </a:rPr>
                  <a:t>st</a:t>
                </a:r>
                <a:r>
                  <a:rPr lang="en-GB" sz="1400" b="1" dirty="0">
                    <a:solidFill>
                      <a:prstClr val="black"/>
                    </a:solidFill>
                    <a:latin typeface="Helvetica" panose="020B0604020202020204" pitchFamily="34" charset="0"/>
                    <a:cs typeface="Helvetica" panose="020B0604020202020204" pitchFamily="34" charset="0"/>
                  </a:rPr>
                  <a:t> </a:t>
                </a:r>
                <a:r>
                  <a:rPr lang="en-GB" sz="1400" dirty="0">
                    <a:solidFill>
                      <a:prstClr val="black"/>
                    </a:solidFill>
                    <a:latin typeface="Helvetica" panose="020B0604020202020204" pitchFamily="34" charset="0"/>
                    <a:cs typeface="Helvetica" panose="020B0604020202020204" pitchFamily="34" charset="0"/>
                  </a:rPr>
                  <a:t>for </a:t>
                </a:r>
                <a:r>
                  <a:rPr lang="en-GB" sz="1400" b="1" dirty="0">
                    <a:solidFill>
                      <a:prstClr val="black"/>
                    </a:solidFill>
                    <a:latin typeface="Helvetica" panose="020B0604020202020204" pitchFamily="34" charset="0"/>
                    <a:cs typeface="Helvetica" panose="020B0604020202020204" pitchFamily="34" charset="0"/>
                  </a:rPr>
                  <a:t>continuing</a:t>
                </a:r>
                <a:r>
                  <a:rPr lang="en-GB" sz="1400" dirty="0">
                    <a:solidFill>
                      <a:prstClr val="black"/>
                    </a:solidFill>
                    <a:latin typeface="Helvetica" panose="020B0604020202020204" pitchFamily="34" charset="0"/>
                    <a:cs typeface="Helvetica" panose="020B0604020202020204" pitchFamily="34" charset="0"/>
                  </a:rPr>
                  <a:t> students)</a:t>
                </a:r>
              </a:p>
            </p:txBody>
          </p:sp>
        </p:grpSp>
        <p:pic>
          <p:nvPicPr>
            <p:cNvPr id="9" name="Picture 8">
              <a:extLst>
                <a:ext uri="{FF2B5EF4-FFF2-40B4-BE49-F238E27FC236}">
                  <a16:creationId xmlns:a16="http://schemas.microsoft.com/office/drawing/2014/main" id="{3A2BDA29-7F39-2BE3-8477-34AAD6AE109D}"/>
                </a:ext>
              </a:extLst>
            </p:cNvPr>
            <p:cNvPicPr>
              <a:picLocks noChangeAspect="1"/>
            </p:cNvPicPr>
            <p:nvPr/>
          </p:nvPicPr>
          <p:blipFill>
            <a:blip r:embed="rId4"/>
            <a:stretch>
              <a:fillRect/>
            </a:stretch>
          </p:blipFill>
          <p:spPr>
            <a:xfrm>
              <a:off x="5480941" y="2745543"/>
              <a:ext cx="2491018" cy="2352187"/>
            </a:xfrm>
            <a:prstGeom prst="rect">
              <a:avLst/>
            </a:prstGeom>
          </p:spPr>
        </p:pic>
      </p:grpSp>
      <p:pic>
        <p:nvPicPr>
          <p:cNvPr id="6" name="Picture 5" descr="A person holding a cup of coffee and papers&#10;&#10;Description automatically generated">
            <a:extLst>
              <a:ext uri="{FF2B5EF4-FFF2-40B4-BE49-F238E27FC236}">
                <a16:creationId xmlns:a16="http://schemas.microsoft.com/office/drawing/2014/main" id="{80F52385-FEDA-2F09-4B1B-B30857A80B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91764" y="1858361"/>
            <a:ext cx="2471650" cy="1390303"/>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1000"/>
                                        <p:tgtEl>
                                          <p:spTgt spid="14"/>
                                        </p:tgtEl>
                                      </p:cBhvr>
                                    </p:animEffect>
                                  </p:childTnLst>
                                </p:cTn>
                              </p:par>
                              <p:par>
                                <p:cTn id="13" presetID="22" presetClass="entr" presetSubtype="8"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29ADB9-F39A-7CB2-7F3F-876188776734}"/>
              </a:ext>
            </a:extLst>
          </p:cNvPr>
          <p:cNvSpPr txBox="1"/>
          <p:nvPr/>
        </p:nvSpPr>
        <p:spPr>
          <a:xfrm>
            <a:off x="446313" y="1228938"/>
            <a:ext cx="6096001" cy="2831544"/>
          </a:xfrm>
          <a:prstGeom prst="rect">
            <a:avLst/>
          </a:prstGeom>
          <a:noFill/>
        </p:spPr>
        <p:txBody>
          <a:bodyPr wrap="square">
            <a:spAutoFit/>
          </a:bodyPr>
          <a:lstStyle/>
          <a:p>
            <a:r>
              <a:rPr lang="en-GB" b="1" dirty="0">
                <a:solidFill>
                  <a:srgbClr val="002060"/>
                </a:solidFill>
                <a:latin typeface="Helvetica" panose="020B0604020202020204" pitchFamily="34" charset="0"/>
                <a:cs typeface="Helvetica" panose="020B0604020202020204" pitchFamily="34" charset="0"/>
              </a:rPr>
              <a:t>New Figures for 2024/25 (What You Can Get and What You Repay)</a:t>
            </a:r>
          </a:p>
          <a:p>
            <a:r>
              <a:rPr lang="en-GB" b="1" dirty="0">
                <a:solidFill>
                  <a:srgbClr val="002060"/>
                </a:solidFill>
                <a:latin typeface="Helvetica" panose="020B0604020202020204" pitchFamily="34" charset="0"/>
                <a:cs typeface="Helvetica" panose="020B0604020202020204" pitchFamily="34" charset="0"/>
              </a:rPr>
              <a:t>	</a:t>
            </a:r>
            <a:r>
              <a:rPr lang="en-GB" dirty="0">
                <a:latin typeface="Helvetica" panose="020B0604020202020204" pitchFamily="34" charset="0"/>
                <a:cs typeface="Helvetica" panose="020B0604020202020204" pitchFamily="34" charset="0"/>
              </a:rPr>
              <a:t>Tuition Fee Loans</a:t>
            </a:r>
          </a:p>
          <a:p>
            <a:r>
              <a:rPr lang="en-GB" dirty="0">
                <a:latin typeface="Helvetica" panose="020B0604020202020204" pitchFamily="34" charset="0"/>
                <a:cs typeface="Helvetica" panose="020B0604020202020204" pitchFamily="34" charset="0"/>
              </a:rPr>
              <a:t>	Maintenance Loans</a:t>
            </a:r>
          </a:p>
          <a:p>
            <a:r>
              <a:rPr lang="en-GB" dirty="0">
                <a:latin typeface="Helvetica" panose="020B0604020202020204" pitchFamily="34" charset="0"/>
                <a:cs typeface="Helvetica" panose="020B0604020202020204" pitchFamily="34" charset="0"/>
              </a:rPr>
              <a:t>	Disabled Students Allowance	</a:t>
            </a:r>
            <a:endParaRPr lang="en-GB" i="1" dirty="0">
              <a:solidFill>
                <a:srgbClr val="FF0000"/>
              </a:solidFill>
              <a:latin typeface="Helvetica" panose="020B0604020202020204" pitchFamily="34" charset="0"/>
              <a:cs typeface="Helvetica" panose="020B0604020202020204" pitchFamily="34" charset="0"/>
            </a:endParaRPr>
          </a:p>
          <a:p>
            <a:r>
              <a:rPr lang="en-GB" dirty="0">
                <a:latin typeface="Helvetica" panose="020B0604020202020204" pitchFamily="34" charset="0"/>
                <a:cs typeface="Helvetica" panose="020B0604020202020204" pitchFamily="34" charset="0"/>
              </a:rPr>
              <a:t>	Grants for Dependants</a:t>
            </a:r>
          </a:p>
          <a:p>
            <a:r>
              <a:rPr lang="en-GB" dirty="0">
                <a:latin typeface="Helvetica" panose="020B0604020202020204" pitchFamily="34" charset="0"/>
                <a:cs typeface="Helvetica" panose="020B0604020202020204" pitchFamily="34" charset="0"/>
              </a:rPr>
              <a:t>	Postgraduate Loans</a:t>
            </a:r>
          </a:p>
          <a:p>
            <a:endParaRPr lang="en-GB" dirty="0">
              <a:latin typeface="Helvetica" panose="020B0604020202020204" pitchFamily="34" charset="0"/>
              <a:cs typeface="Helvetica" panose="020B0604020202020204" pitchFamily="34" charset="0"/>
            </a:endParaRPr>
          </a:p>
          <a:p>
            <a:r>
              <a:rPr lang="en-GB" b="1" dirty="0">
                <a:solidFill>
                  <a:srgbClr val="002060"/>
                </a:solidFill>
                <a:latin typeface="Helvetica" panose="020B0604020202020204" pitchFamily="34" charset="0"/>
                <a:cs typeface="Helvetica" panose="020B0604020202020204" pitchFamily="34" charset="0"/>
              </a:rPr>
              <a:t>New Repayment Plan 5</a:t>
            </a:r>
          </a:p>
          <a:p>
            <a:pPr marL="285750" indent="-285750">
              <a:buFont typeface="Arial" panose="020B0604020202020204" pitchFamily="34" charset="0"/>
              <a:buChar char="•"/>
            </a:pPr>
            <a:endParaRPr lang="en-GB" sz="1600" b="1" dirty="0">
              <a:solidFill>
                <a:srgbClr val="002060"/>
              </a:solidFill>
              <a:latin typeface="Arial" panose="020B0604020202020204" pitchFamily="34" charset="0"/>
              <a:cs typeface="Arial" panose="020B0604020202020204" pitchFamily="34" charset="0"/>
            </a:endParaRPr>
          </a:p>
        </p:txBody>
      </p:sp>
      <p:pic>
        <p:nvPicPr>
          <p:cNvPr id="3" name="Picture 2" descr="Graphical user interface, text, application, email&#10;&#10;Description automatically generated">
            <a:extLst>
              <a:ext uri="{FF2B5EF4-FFF2-40B4-BE49-F238E27FC236}">
                <a16:creationId xmlns:a16="http://schemas.microsoft.com/office/drawing/2014/main" id="{C0589113-02D4-CC21-A27B-DEEDDE0375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2640" y="1228937"/>
            <a:ext cx="4381500" cy="3289469"/>
          </a:xfrm>
          <a:prstGeom prst="rect">
            <a:avLst/>
          </a:prstGeom>
          <a:ln>
            <a:solidFill>
              <a:schemeClr val="tx2"/>
            </a:solidFill>
          </a:ln>
        </p:spPr>
      </p:pic>
      <p:pic>
        <p:nvPicPr>
          <p:cNvPr id="4" name="Picture 3" descr="Qr code&#10;&#10;Description automatically generated">
            <a:extLst>
              <a:ext uri="{FF2B5EF4-FFF2-40B4-BE49-F238E27FC236}">
                <a16:creationId xmlns:a16="http://schemas.microsoft.com/office/drawing/2014/main" id="{2F0F9068-29F4-CDF9-2988-3D6FDE46B6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2751" y="4518406"/>
            <a:ext cx="2421279" cy="2421279"/>
          </a:xfrm>
          <a:prstGeom prst="rect">
            <a:avLst/>
          </a:prstGeom>
        </p:spPr>
      </p:pic>
      <p:sp>
        <p:nvSpPr>
          <p:cNvPr id="6" name="TextBox 5">
            <a:extLst>
              <a:ext uri="{FF2B5EF4-FFF2-40B4-BE49-F238E27FC236}">
                <a16:creationId xmlns:a16="http://schemas.microsoft.com/office/drawing/2014/main" id="{4D62B72E-B20D-F831-C058-CBB0D00F26F3}"/>
              </a:ext>
            </a:extLst>
          </p:cNvPr>
          <p:cNvSpPr txBox="1"/>
          <p:nvPr/>
        </p:nvSpPr>
        <p:spPr>
          <a:xfrm>
            <a:off x="2590800" y="522514"/>
            <a:ext cx="8843340" cy="523220"/>
          </a:xfrm>
          <a:prstGeom prst="rect">
            <a:avLst/>
          </a:prstGeom>
          <a:noFill/>
        </p:spPr>
        <p:txBody>
          <a:bodyPr wrap="square">
            <a:spAutoFit/>
          </a:bodyPr>
          <a:lstStyle/>
          <a:p>
            <a:r>
              <a:rPr lang="en-US" sz="2800" dirty="0">
                <a:latin typeface="Helvetica" panose="020B0604020202020204" pitchFamily="34" charset="0"/>
                <a:cs typeface="Helvetica" panose="020B0604020202020204" pitchFamily="34" charset="0"/>
              </a:rPr>
              <a:t>Where to sign post students </a:t>
            </a:r>
            <a:endParaRPr lang="en-GB" sz="2800" dirty="0">
              <a:latin typeface="Helvetica" panose="020B0604020202020204" pitchFamily="34" charset="0"/>
              <a:cs typeface="Helvetica" panose="020B0604020202020204" pitchFamily="34" charset="0"/>
            </a:endParaRPr>
          </a:p>
        </p:txBody>
      </p:sp>
      <p:sp>
        <p:nvSpPr>
          <p:cNvPr id="7" name="TextBox 6">
            <a:extLst>
              <a:ext uri="{FF2B5EF4-FFF2-40B4-BE49-F238E27FC236}">
                <a16:creationId xmlns:a16="http://schemas.microsoft.com/office/drawing/2014/main" id="{C36EE3B7-3565-8EF8-2897-D5905CDCCB1A}"/>
              </a:ext>
            </a:extLst>
          </p:cNvPr>
          <p:cNvSpPr txBox="1"/>
          <p:nvPr/>
        </p:nvSpPr>
        <p:spPr>
          <a:xfrm>
            <a:off x="580571" y="4688113"/>
            <a:ext cx="5626265" cy="1877437"/>
          </a:xfrm>
          <a:prstGeom prst="rect">
            <a:avLst/>
          </a:prstGeom>
          <a:noFill/>
        </p:spPr>
        <p:txBody>
          <a:bodyPr wrap="square">
            <a:spAutoFit/>
          </a:bodyPr>
          <a:lstStyle/>
          <a:p>
            <a:r>
              <a:rPr lang="en-GB" sz="2000" dirty="0">
                <a:latin typeface="Helvetica" panose="020B0604020202020204" pitchFamily="34" charset="0"/>
                <a:cs typeface="Helvetica" panose="020B0604020202020204" pitchFamily="34" charset="0"/>
              </a:rPr>
              <a:t>SFE: </a:t>
            </a:r>
            <a:r>
              <a:rPr lang="en-GB" sz="2000" dirty="0">
                <a:latin typeface="Helvetica" panose="020B0604020202020204" pitchFamily="34" charset="0"/>
                <a:cs typeface="Helvetica" panose="020B0604020202020204" pitchFamily="34" charset="0"/>
                <a:hlinkClick r:id="rId5"/>
              </a:rPr>
              <a:t>https://www.gov.uk/apply-online-for-student-finance</a:t>
            </a:r>
            <a:r>
              <a:rPr lang="en-GB" sz="2000" dirty="0">
                <a:latin typeface="Helvetica" panose="020B0604020202020204" pitchFamily="34" charset="0"/>
                <a:cs typeface="Helvetica" panose="020B0604020202020204" pitchFamily="34" charset="0"/>
              </a:rPr>
              <a:t> </a:t>
            </a:r>
            <a:endParaRPr lang="en-GB" sz="2000" u="sng" dirty="0">
              <a:latin typeface="Helvetica" panose="020B0604020202020204" pitchFamily="34" charset="0"/>
              <a:cs typeface="Helvetica" panose="020B0604020202020204" pitchFamily="34" charset="0"/>
            </a:endParaRPr>
          </a:p>
          <a:p>
            <a:endParaRPr lang="en-GB" sz="2000" u="sng" dirty="0">
              <a:latin typeface="Helvetica" panose="020B0604020202020204" pitchFamily="34" charset="0"/>
              <a:cs typeface="Helvetica" panose="020B0604020202020204" pitchFamily="34" charset="0"/>
            </a:endParaRPr>
          </a:p>
          <a:p>
            <a:r>
              <a:rPr lang="en-GB" sz="2000" dirty="0">
                <a:latin typeface="Helvetica" panose="020B0604020202020204" pitchFamily="34" charset="0"/>
                <a:cs typeface="Helvetica" panose="020B0604020202020204" pitchFamily="34" charset="0"/>
              </a:rPr>
              <a:t>SFW: </a:t>
            </a:r>
            <a:r>
              <a:rPr lang="en-GB" sz="2000" dirty="0">
                <a:latin typeface="Helvetica" panose="020B0604020202020204" pitchFamily="34" charset="0"/>
                <a:cs typeface="Helvetica" panose="020B0604020202020204" pitchFamily="34" charset="0"/>
                <a:hlinkClick r:id="rId6"/>
              </a:rPr>
              <a:t>https://www.studentfinancewales.co.uk/</a:t>
            </a:r>
            <a:endParaRPr lang="en-GB" sz="2000" dirty="0">
              <a:latin typeface="Helvetica" panose="020B0604020202020204" pitchFamily="34" charset="0"/>
              <a:cs typeface="Helvetica" panose="020B0604020202020204" pitchFamily="34" charset="0"/>
            </a:endParaRPr>
          </a:p>
          <a:p>
            <a:endParaRPr lang="en-GB" dirty="0"/>
          </a:p>
          <a:p>
            <a:r>
              <a:rPr lang="en-GB" u="sng" dirty="0"/>
              <a:t> </a:t>
            </a:r>
          </a:p>
        </p:txBody>
      </p:sp>
      <p:pic>
        <p:nvPicPr>
          <p:cNvPr id="5" name="Picture 4" descr="A person holding a cup of coffee and papers&#10;&#10;Description automatically generated">
            <a:extLst>
              <a:ext uri="{FF2B5EF4-FFF2-40B4-BE49-F238E27FC236}">
                <a16:creationId xmlns:a16="http://schemas.microsoft.com/office/drawing/2014/main" id="{27CC640D-A856-AD5D-D52B-0BC56729DAE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2967" y="2837757"/>
            <a:ext cx="2102196" cy="1182485"/>
          </a:xfrm>
          <a:prstGeom prst="rect">
            <a:avLst/>
          </a:prstGeom>
        </p:spPr>
      </p:pic>
    </p:spTree>
    <p:extLst>
      <p:ext uri="{BB962C8B-B14F-4D97-AF65-F5344CB8AC3E}">
        <p14:creationId xmlns:p14="http://schemas.microsoft.com/office/powerpoint/2010/main" val="2892634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C25D40-8B46-57BE-9347-CE8B69B013C1}"/>
              </a:ext>
            </a:extLst>
          </p:cNvPr>
          <p:cNvPicPr>
            <a:picLocks noChangeAspect="1"/>
          </p:cNvPicPr>
          <p:nvPr/>
        </p:nvPicPr>
        <p:blipFill>
          <a:blip r:embed="rId2"/>
          <a:stretch>
            <a:fillRect/>
          </a:stretch>
        </p:blipFill>
        <p:spPr>
          <a:xfrm>
            <a:off x="1427017" y="1705773"/>
            <a:ext cx="7883239" cy="2952609"/>
          </a:xfrm>
          <a:prstGeom prst="rect">
            <a:avLst/>
          </a:prstGeom>
        </p:spPr>
      </p:pic>
      <p:sp>
        <p:nvSpPr>
          <p:cNvPr id="4" name="TextBox 3">
            <a:extLst>
              <a:ext uri="{FF2B5EF4-FFF2-40B4-BE49-F238E27FC236}">
                <a16:creationId xmlns:a16="http://schemas.microsoft.com/office/drawing/2014/main" id="{6E3265B2-14E7-C1D9-8535-10F8EC2CA1F3}"/>
              </a:ext>
            </a:extLst>
          </p:cNvPr>
          <p:cNvSpPr txBox="1"/>
          <p:nvPr/>
        </p:nvSpPr>
        <p:spPr>
          <a:xfrm>
            <a:off x="2604655" y="512618"/>
            <a:ext cx="6137564" cy="523220"/>
          </a:xfrm>
          <a:prstGeom prst="rect">
            <a:avLst/>
          </a:prstGeom>
          <a:noFill/>
        </p:spPr>
        <p:txBody>
          <a:bodyPr wrap="square" rtlCol="0">
            <a:spAutoFit/>
          </a:bodyPr>
          <a:lstStyle/>
          <a:p>
            <a:r>
              <a:rPr lang="en-GB" sz="2800" dirty="0">
                <a:latin typeface="Helvetica" panose="020B0604020202020204" pitchFamily="34" charset="0"/>
                <a:cs typeface="Helvetica" panose="020B0604020202020204" pitchFamily="34" charset="0"/>
              </a:rPr>
              <a:t>Tuition Fees – Study Abroad</a:t>
            </a:r>
          </a:p>
        </p:txBody>
      </p:sp>
      <p:sp>
        <p:nvSpPr>
          <p:cNvPr id="6" name="Rectangle: Rounded Corners 5">
            <a:extLst>
              <a:ext uri="{FF2B5EF4-FFF2-40B4-BE49-F238E27FC236}">
                <a16:creationId xmlns:a16="http://schemas.microsoft.com/office/drawing/2014/main" id="{11E51799-D5D1-2814-1331-0C9A4B945BD8}"/>
              </a:ext>
            </a:extLst>
          </p:cNvPr>
          <p:cNvSpPr/>
          <p:nvPr/>
        </p:nvSpPr>
        <p:spPr>
          <a:xfrm>
            <a:off x="1427018" y="5015345"/>
            <a:ext cx="7883238" cy="80681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dirty="0">
                <a:latin typeface="Helvetica" panose="020B0604020202020204" pitchFamily="34" charset="0"/>
                <a:cs typeface="Helvetica" panose="020B0604020202020204" pitchFamily="34" charset="0"/>
              </a:rPr>
              <a:t>Study Abroad for </a:t>
            </a:r>
            <a:r>
              <a:rPr lang="en-GB" sz="2000" b="1" dirty="0">
                <a:latin typeface="Helvetica" panose="020B0604020202020204" pitchFamily="34" charset="0"/>
                <a:cs typeface="Helvetica" panose="020B0604020202020204" pitchFamily="34" charset="0"/>
              </a:rPr>
              <a:t>a full academic year</a:t>
            </a:r>
            <a:r>
              <a:rPr lang="en-GB" sz="2000" dirty="0">
                <a:latin typeface="Helvetica" panose="020B0604020202020204" pitchFamily="34" charset="0"/>
                <a:cs typeface="Helvetica" panose="020B0604020202020204" pitchFamily="34" charset="0"/>
              </a:rPr>
              <a:t> as part of a UK course the fees are capped at 15% </a:t>
            </a:r>
          </a:p>
        </p:txBody>
      </p:sp>
    </p:spTree>
    <p:extLst>
      <p:ext uri="{BB962C8B-B14F-4D97-AF65-F5344CB8AC3E}">
        <p14:creationId xmlns:p14="http://schemas.microsoft.com/office/powerpoint/2010/main" val="2763407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A04984A-CE4B-4B29-BCA1-33EA4AB09784}"/>
              </a:ext>
            </a:extLst>
          </p:cNvPr>
          <p:cNvGraphicFramePr>
            <a:graphicFrameLocks noGrp="1"/>
          </p:cNvGraphicFramePr>
          <p:nvPr>
            <p:extLst>
              <p:ext uri="{D42A27DB-BD31-4B8C-83A1-F6EECF244321}">
                <p14:modId xmlns:p14="http://schemas.microsoft.com/office/powerpoint/2010/main" val="1901279756"/>
              </p:ext>
            </p:extLst>
          </p:nvPr>
        </p:nvGraphicFramePr>
        <p:xfrm>
          <a:off x="1342311" y="2205356"/>
          <a:ext cx="9377827" cy="3305110"/>
        </p:xfrm>
        <a:graphic>
          <a:graphicData uri="http://schemas.openxmlformats.org/drawingml/2006/table">
            <a:tbl>
              <a:tblPr firstRow="1" bandRow="1">
                <a:tableStyleId>{5C22544A-7EE6-4342-B048-85BDC9FD1C3A}</a:tableStyleId>
              </a:tblPr>
              <a:tblGrid>
                <a:gridCol w="2185010">
                  <a:extLst>
                    <a:ext uri="{9D8B030D-6E8A-4147-A177-3AD203B41FA5}">
                      <a16:colId xmlns:a16="http://schemas.microsoft.com/office/drawing/2014/main" val="20000"/>
                    </a:ext>
                  </a:extLst>
                </a:gridCol>
                <a:gridCol w="2503903">
                  <a:extLst>
                    <a:ext uri="{9D8B030D-6E8A-4147-A177-3AD203B41FA5}">
                      <a16:colId xmlns:a16="http://schemas.microsoft.com/office/drawing/2014/main" val="20001"/>
                    </a:ext>
                  </a:extLst>
                </a:gridCol>
                <a:gridCol w="2344457">
                  <a:extLst>
                    <a:ext uri="{9D8B030D-6E8A-4147-A177-3AD203B41FA5}">
                      <a16:colId xmlns:a16="http://schemas.microsoft.com/office/drawing/2014/main" val="20002"/>
                    </a:ext>
                  </a:extLst>
                </a:gridCol>
                <a:gridCol w="2344457">
                  <a:extLst>
                    <a:ext uri="{9D8B030D-6E8A-4147-A177-3AD203B41FA5}">
                      <a16:colId xmlns:a16="http://schemas.microsoft.com/office/drawing/2014/main" val="20003"/>
                    </a:ext>
                  </a:extLst>
                </a:gridCol>
              </a:tblGrid>
              <a:tr h="661022">
                <a:tc>
                  <a:txBody>
                    <a:bodyPr/>
                    <a:lstStyle/>
                    <a:p>
                      <a:pPr algn="ctr"/>
                      <a:r>
                        <a:rPr lang="en-GB" sz="1800" b="0" dirty="0">
                          <a:solidFill>
                            <a:srgbClr val="002060"/>
                          </a:solidFill>
                          <a:latin typeface="Helvetica" panose="020B0604020202020204" pitchFamily="34" charset="0"/>
                          <a:cs typeface="Helvetica" panose="020B0604020202020204" pitchFamily="34" charset="0"/>
                        </a:rPr>
                        <a:t>Loan Rate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1800" b="0" dirty="0">
                          <a:solidFill>
                            <a:srgbClr val="002060"/>
                          </a:solidFill>
                          <a:latin typeface="Helvetica" panose="020B0604020202020204" pitchFamily="34" charset="0"/>
                          <a:cs typeface="Helvetica" panose="020B0604020202020204" pitchFamily="34" charset="0"/>
                        </a:rPr>
                        <a:t>2016 Cohort </a:t>
                      </a:r>
                    </a:p>
                    <a:p>
                      <a:pPr algn="ctr"/>
                      <a:r>
                        <a:rPr lang="en-GB" sz="1800" b="0" dirty="0">
                          <a:solidFill>
                            <a:srgbClr val="002060"/>
                          </a:solidFill>
                          <a:latin typeface="Helvetica" panose="020B0604020202020204" pitchFamily="34" charset="0"/>
                          <a:cs typeface="Helvetica" panose="020B0604020202020204" pitchFamily="34" charset="0"/>
                        </a:rPr>
                        <a:t>Full-Time Students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1800" b="0" baseline="0" dirty="0">
                          <a:solidFill>
                            <a:srgbClr val="002060"/>
                          </a:solidFill>
                          <a:latin typeface="Helvetica" panose="020B0604020202020204" pitchFamily="34" charset="0"/>
                          <a:cs typeface="Helvetica" panose="020B0604020202020204" pitchFamily="34" charset="0"/>
                        </a:rPr>
                        <a:t>Entitled to Benefits</a:t>
                      </a:r>
                      <a:endParaRPr lang="en-GB" sz="1800" b="0" dirty="0">
                        <a:solidFill>
                          <a:srgbClr val="002060"/>
                        </a:solidFill>
                        <a:latin typeface="Helvetica" panose="020B0604020202020204" pitchFamily="34" charset="0"/>
                        <a:cs typeface="Helvetica"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1800" b="0" dirty="0">
                          <a:solidFill>
                            <a:srgbClr val="002060"/>
                          </a:solidFill>
                          <a:latin typeface="Helvetica" panose="020B0604020202020204" pitchFamily="34" charset="0"/>
                          <a:cs typeface="Helvetica" panose="020B0604020202020204" pitchFamily="34" charset="0"/>
                        </a:rPr>
                        <a:t>Aged Over 60</a:t>
                      </a:r>
                    </a:p>
                    <a:p>
                      <a:pPr algn="ctr"/>
                      <a:r>
                        <a:rPr lang="en-GB" sz="1600" b="0" baseline="0" dirty="0">
                          <a:solidFill>
                            <a:srgbClr val="002060"/>
                          </a:solidFill>
                          <a:latin typeface="Helvetica" panose="020B0604020202020204" pitchFamily="34" charset="0"/>
                          <a:cs typeface="Helvetica" panose="020B0604020202020204" pitchFamily="34" charset="0"/>
                        </a:rPr>
                        <a:t>First Day of First AY</a:t>
                      </a:r>
                      <a:endParaRPr lang="en-GB" sz="1600" b="0" dirty="0">
                        <a:solidFill>
                          <a:srgbClr val="002060"/>
                        </a:solidFill>
                        <a:latin typeface="Helvetica" panose="020B0604020202020204" pitchFamily="34" charset="0"/>
                        <a:cs typeface="Helvetica"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661022">
                <a:tc>
                  <a:txBody>
                    <a:bodyPr/>
                    <a:lstStyle/>
                    <a:p>
                      <a:r>
                        <a:rPr lang="en-GB" sz="2000" b="0" dirty="0">
                          <a:latin typeface="Helvetica" panose="020B0604020202020204" pitchFamily="34" charset="0"/>
                          <a:cs typeface="Helvetica" panose="020B0604020202020204" pitchFamily="34" charset="0"/>
                        </a:rPr>
                        <a:t>Parental</a:t>
                      </a:r>
                      <a:r>
                        <a:rPr lang="en-GB" sz="2000" b="0" baseline="0" dirty="0">
                          <a:latin typeface="Helvetica" panose="020B0604020202020204" pitchFamily="34" charset="0"/>
                          <a:cs typeface="Helvetica" panose="020B0604020202020204" pitchFamily="34" charset="0"/>
                        </a:rPr>
                        <a:t> Home</a:t>
                      </a:r>
                      <a:endParaRPr lang="en-GB" sz="2000" b="0" dirty="0">
                        <a:latin typeface="Helvetica" panose="020B0604020202020204" pitchFamily="34" charset="0"/>
                        <a:cs typeface="Helvetica"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000" b="0" dirty="0">
                          <a:latin typeface="Helvetica" panose="020B0604020202020204" pitchFamily="34" charset="0"/>
                          <a:cs typeface="Helvetica" panose="020B0604020202020204" pitchFamily="34" charset="0"/>
                        </a:rPr>
                        <a:t>£8,610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000" b="0" dirty="0">
                          <a:latin typeface="Helvetica" panose="020B0604020202020204" pitchFamily="34" charset="0"/>
                          <a:cs typeface="Helvetica" panose="020B0604020202020204" pitchFamily="34" charset="0"/>
                        </a:rPr>
                        <a:t>£10,158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4">
                  <a:txBody>
                    <a:bodyPr/>
                    <a:lstStyle/>
                    <a:p>
                      <a:pPr algn="ctr"/>
                      <a:r>
                        <a:rPr lang="en-GB" sz="2000" b="0" dirty="0">
                          <a:latin typeface="Helvetica" panose="020B0604020202020204" pitchFamily="34" charset="0"/>
                          <a:cs typeface="Helvetica" panose="020B0604020202020204" pitchFamily="34" charset="0"/>
                        </a:rPr>
                        <a:t>£4,327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661022">
                <a:tc>
                  <a:txBody>
                    <a:bodyPr/>
                    <a:lstStyle/>
                    <a:p>
                      <a:r>
                        <a:rPr lang="en-GB" sz="2000" b="0" dirty="0">
                          <a:latin typeface="Helvetica" panose="020B0604020202020204" pitchFamily="34" charset="0"/>
                          <a:cs typeface="Helvetica" panose="020B0604020202020204" pitchFamily="34" charset="0"/>
                        </a:rPr>
                        <a:t>Elsewhere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a:latin typeface="Helvetica" panose="020B0604020202020204" pitchFamily="34" charset="0"/>
                          <a:cs typeface="Helvetica" panose="020B0604020202020204" pitchFamily="34" charset="0"/>
                        </a:rPr>
                        <a:t>£10,227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a:latin typeface="Helvetica" panose="020B0604020202020204" pitchFamily="34" charset="0"/>
                          <a:cs typeface="Helvetica" panose="020B0604020202020204" pitchFamily="34" charset="0"/>
                        </a:rPr>
                        <a:t>£11,658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b="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61022">
                <a:tc>
                  <a:txBody>
                    <a:bodyPr/>
                    <a:lstStyle/>
                    <a:p>
                      <a:r>
                        <a:rPr lang="en-GB" sz="2000" b="0" dirty="0">
                          <a:latin typeface="Helvetica" panose="020B0604020202020204" pitchFamily="34" charset="0"/>
                          <a:cs typeface="Helvetica" panose="020B0604020202020204" pitchFamily="34" charset="0"/>
                        </a:rPr>
                        <a:t>London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000" b="0" dirty="0">
                          <a:latin typeface="Helvetica" panose="020B0604020202020204" pitchFamily="34" charset="0"/>
                          <a:cs typeface="Helvetica" panose="020B0604020202020204" pitchFamily="34" charset="0"/>
                        </a:rPr>
                        <a:t>£13,348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000" b="0" dirty="0">
                          <a:latin typeface="Helvetica" panose="020B0604020202020204" pitchFamily="34" charset="0"/>
                          <a:cs typeface="Helvetica" panose="020B0604020202020204" pitchFamily="34" charset="0"/>
                        </a:rPr>
                        <a:t>£14,557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vMerge="1">
                  <a:txBody>
                    <a:bodyPr/>
                    <a:lstStyle/>
                    <a:p>
                      <a:endParaRPr lang="en-GB" b="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61022">
                <a:tc>
                  <a:txBody>
                    <a:bodyPr/>
                    <a:lstStyle/>
                    <a:p>
                      <a:r>
                        <a:rPr lang="en-GB" sz="2400" b="1" dirty="0">
                          <a:latin typeface="Helvetica" panose="020B0604020202020204" pitchFamily="34" charset="0"/>
                          <a:cs typeface="Helvetica" panose="020B0604020202020204" pitchFamily="34" charset="0"/>
                        </a:rPr>
                        <a:t>Overseas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latin typeface="Helvetica" panose="020B0604020202020204" pitchFamily="34" charset="0"/>
                          <a:cs typeface="Helvetica" panose="020B0604020202020204" pitchFamily="34" charset="0"/>
                        </a:rPr>
                        <a:t>£11,713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latin typeface="Helvetica" panose="020B0604020202020204" pitchFamily="34" charset="0"/>
                          <a:cs typeface="Helvetica" panose="020B0604020202020204" pitchFamily="34" charset="0"/>
                        </a:rPr>
                        <a:t>£13,038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b="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 name="TextBox 2">
            <a:extLst>
              <a:ext uri="{FF2B5EF4-FFF2-40B4-BE49-F238E27FC236}">
                <a16:creationId xmlns:a16="http://schemas.microsoft.com/office/drawing/2014/main" id="{BBE178B0-335F-97C7-F834-F751A72481C0}"/>
              </a:ext>
            </a:extLst>
          </p:cNvPr>
          <p:cNvSpPr txBox="1"/>
          <p:nvPr/>
        </p:nvSpPr>
        <p:spPr>
          <a:xfrm>
            <a:off x="2586788" y="481263"/>
            <a:ext cx="9033711" cy="523220"/>
          </a:xfrm>
          <a:prstGeom prst="rect">
            <a:avLst/>
          </a:prstGeom>
          <a:noFill/>
        </p:spPr>
        <p:txBody>
          <a:bodyPr wrap="square" rtlCol="0">
            <a:spAutoFit/>
          </a:bodyPr>
          <a:lstStyle/>
          <a:p>
            <a:r>
              <a:rPr lang="en-GB" sz="2800" dirty="0">
                <a:latin typeface="Helvetica" panose="020B0604020202020204" pitchFamily="34" charset="0"/>
                <a:cs typeface="Helvetica" panose="020B0604020202020204" pitchFamily="34" charset="0"/>
              </a:rPr>
              <a:t>Maintenance Loans – Which Tier?</a:t>
            </a:r>
          </a:p>
        </p:txBody>
      </p:sp>
      <p:sp>
        <p:nvSpPr>
          <p:cNvPr id="4" name="Content Placeholder 2">
            <a:extLst>
              <a:ext uri="{FF2B5EF4-FFF2-40B4-BE49-F238E27FC236}">
                <a16:creationId xmlns:a16="http://schemas.microsoft.com/office/drawing/2014/main" id="{55563C17-7E56-FDB7-EA53-DF95F8121BE9}"/>
              </a:ext>
            </a:extLst>
          </p:cNvPr>
          <p:cNvSpPr txBox="1">
            <a:spLocks/>
          </p:cNvSpPr>
          <p:nvPr/>
        </p:nvSpPr>
        <p:spPr>
          <a:xfrm>
            <a:off x="1251284" y="1098350"/>
            <a:ext cx="10502351" cy="7685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indent="-360000" fontAlgn="base">
              <a:spcBef>
                <a:spcPts val="0"/>
              </a:spcBef>
              <a:buFont typeface="Arial" panose="020B0604020202020204" pitchFamily="34" charset="0"/>
              <a:buNone/>
            </a:pPr>
            <a:r>
              <a:rPr lang="en-GB" sz="2000" dirty="0"/>
              <a:t>Maximum (Maintenance) loan for living costs for new </a:t>
            </a:r>
            <a:r>
              <a:rPr lang="en-GB" sz="2000" b="1" dirty="0"/>
              <a:t>full-time</a:t>
            </a:r>
            <a:r>
              <a:rPr lang="en-GB" sz="2000" dirty="0"/>
              <a:t> students and eligible continuing </a:t>
            </a:r>
            <a:r>
              <a:rPr lang="en-GB" sz="2000" b="1" dirty="0"/>
              <a:t>fulltime</a:t>
            </a:r>
            <a:r>
              <a:rPr lang="en-GB" sz="2000" dirty="0"/>
              <a:t> 2016 cohort students:</a:t>
            </a:r>
          </a:p>
        </p:txBody>
      </p:sp>
      <p:sp>
        <p:nvSpPr>
          <p:cNvPr id="5" name="TextBox 4">
            <a:extLst>
              <a:ext uri="{FF2B5EF4-FFF2-40B4-BE49-F238E27FC236}">
                <a16:creationId xmlns:a16="http://schemas.microsoft.com/office/drawing/2014/main" id="{2004248A-D75E-700E-AB2D-8A95A0500AA3}"/>
              </a:ext>
            </a:extLst>
          </p:cNvPr>
          <p:cNvSpPr txBox="1"/>
          <p:nvPr/>
        </p:nvSpPr>
        <p:spPr>
          <a:xfrm>
            <a:off x="3367668" y="6034258"/>
            <a:ext cx="7477313" cy="420564"/>
          </a:xfrm>
          <a:prstGeom prst="rect">
            <a:avLst/>
          </a:prstGeom>
          <a:noFill/>
        </p:spPr>
        <p:txBody>
          <a:bodyPr wrap="square" rtlCol="0">
            <a:spAutoFit/>
          </a:bodyPr>
          <a:lstStyle/>
          <a:p>
            <a:r>
              <a:rPr lang="en-GB" sz="2133" dirty="0">
                <a:latin typeface="Helvetica" panose="020B0604020202020204" pitchFamily="34" charset="0"/>
                <a:cs typeface="Helvetica" panose="020B0604020202020204" pitchFamily="34" charset="0"/>
              </a:rPr>
              <a:t>*Lower amounts available for final year students</a:t>
            </a:r>
          </a:p>
        </p:txBody>
      </p:sp>
    </p:spTree>
    <p:extLst>
      <p:ext uri="{BB962C8B-B14F-4D97-AF65-F5344CB8AC3E}">
        <p14:creationId xmlns:p14="http://schemas.microsoft.com/office/powerpoint/2010/main" val="3976086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BF71964-992C-5F18-F21D-00DB48F2C866}"/>
              </a:ext>
            </a:extLst>
          </p:cNvPr>
          <p:cNvGraphicFramePr>
            <a:graphicFrameLocks noGrp="1"/>
          </p:cNvGraphicFramePr>
          <p:nvPr>
            <p:extLst>
              <p:ext uri="{D42A27DB-BD31-4B8C-83A1-F6EECF244321}">
                <p14:modId xmlns:p14="http://schemas.microsoft.com/office/powerpoint/2010/main" val="2107186277"/>
              </p:ext>
            </p:extLst>
          </p:nvPr>
        </p:nvGraphicFramePr>
        <p:xfrm>
          <a:off x="1300357" y="1998033"/>
          <a:ext cx="9564159" cy="3488366"/>
        </p:xfrm>
        <a:graphic>
          <a:graphicData uri="http://schemas.openxmlformats.org/drawingml/2006/table">
            <a:tbl>
              <a:tblPr firstRow="1" bandRow="1">
                <a:tableStyleId>{5C22544A-7EE6-4342-B048-85BDC9FD1C3A}</a:tableStyleId>
              </a:tblPr>
              <a:tblGrid>
                <a:gridCol w="2891893">
                  <a:extLst>
                    <a:ext uri="{9D8B030D-6E8A-4147-A177-3AD203B41FA5}">
                      <a16:colId xmlns:a16="http://schemas.microsoft.com/office/drawing/2014/main" val="20000"/>
                    </a:ext>
                  </a:extLst>
                </a:gridCol>
                <a:gridCol w="2281675">
                  <a:extLst>
                    <a:ext uri="{9D8B030D-6E8A-4147-A177-3AD203B41FA5}">
                      <a16:colId xmlns:a16="http://schemas.microsoft.com/office/drawing/2014/main" val="20001"/>
                    </a:ext>
                  </a:extLst>
                </a:gridCol>
                <a:gridCol w="2168415">
                  <a:extLst>
                    <a:ext uri="{9D8B030D-6E8A-4147-A177-3AD203B41FA5}">
                      <a16:colId xmlns:a16="http://schemas.microsoft.com/office/drawing/2014/main" val="20002"/>
                    </a:ext>
                  </a:extLst>
                </a:gridCol>
                <a:gridCol w="2222176">
                  <a:extLst>
                    <a:ext uri="{9D8B030D-6E8A-4147-A177-3AD203B41FA5}">
                      <a16:colId xmlns:a16="http://schemas.microsoft.com/office/drawing/2014/main" val="20003"/>
                    </a:ext>
                  </a:extLst>
                </a:gridCol>
              </a:tblGrid>
              <a:tr h="104899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rgbClr val="002060"/>
                          </a:solidFill>
                          <a:effectLst/>
                          <a:latin typeface="Helvetica" panose="020B0604020202020204" pitchFamily="34" charset="0"/>
                          <a:cs typeface="Helvetica" panose="020B0604020202020204" pitchFamily="34" charset="0"/>
                        </a:rPr>
                        <a:t>Full Year Student*</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rgbClr val="002060"/>
                          </a:solidFill>
                          <a:effectLst/>
                          <a:latin typeface="Helvetica" panose="020B0604020202020204" pitchFamily="34" charset="0"/>
                          <a:cs typeface="Helvetica" panose="020B0604020202020204" pitchFamily="34" charset="0"/>
                        </a:rPr>
                        <a:t>Maximum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rgbClr val="002060"/>
                          </a:solidFill>
                          <a:effectLst/>
                          <a:latin typeface="Helvetica" panose="020B0604020202020204" pitchFamily="34" charset="0"/>
                          <a:cs typeface="Helvetica" panose="020B0604020202020204" pitchFamily="34" charset="0"/>
                        </a:rPr>
                        <a:t>Loan</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rgbClr val="002060"/>
                          </a:solidFill>
                          <a:effectLst/>
                          <a:latin typeface="Helvetica" panose="020B0604020202020204" pitchFamily="34" charset="0"/>
                          <a:cs typeface="Helvetica" panose="020B0604020202020204" pitchFamily="34" charset="0"/>
                        </a:rPr>
                        <a:t>Non-Income Assessed</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rgbClr val="002060"/>
                          </a:solidFill>
                          <a:effectLst/>
                          <a:latin typeface="Helvetica" panose="020B0604020202020204" pitchFamily="34" charset="0"/>
                          <a:cs typeface="Helvetica" panose="020B0604020202020204" pitchFamily="34" charset="0"/>
                        </a:rPr>
                        <a:t>Income Assessed</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6553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rPr>
                        <a:t>Parental Home</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rPr>
                        <a:t>£8,610</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rPr>
                        <a:t>£3,790</a:t>
                      </a:r>
                      <a:endParaRPr kumimoji="0" lang="en-GB" sz="14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endParaRP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rPr>
                        <a:t>£4,820</a:t>
                      </a:r>
                      <a:endParaRPr kumimoji="0" lang="en-GB" sz="14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endParaRP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5946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rPr>
                        <a:t>Elsewhere</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rPr>
                        <a:t>£10,227</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rPr>
                        <a:t>£4,767</a:t>
                      </a:r>
                      <a:endParaRPr kumimoji="0" lang="en-GB" sz="14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endParaRP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rPr>
                        <a:t>£5,460</a:t>
                      </a:r>
                      <a:endParaRPr kumimoji="0" lang="en-GB" sz="14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endParaRP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946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rPr>
                        <a:t>London</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rPr>
                        <a:t>£13,348</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rPr>
                        <a:t>£6,647</a:t>
                      </a:r>
                      <a:endParaRPr kumimoji="0" lang="en-GB" sz="14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endParaRP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rPr>
                        <a:t>£6,701</a:t>
                      </a:r>
                      <a:endParaRPr kumimoji="0" lang="en-GB" sz="14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endParaRP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5946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a:ln>
                            <a:noFill/>
                          </a:ln>
                          <a:solidFill>
                            <a:schemeClr val="tx1"/>
                          </a:solidFill>
                          <a:effectLst/>
                          <a:latin typeface="Helvetica" panose="020B0604020202020204" pitchFamily="34" charset="0"/>
                          <a:cs typeface="Helvetica" panose="020B0604020202020204" pitchFamily="34" charset="0"/>
                        </a:rPr>
                        <a:t>Overseas</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a:ln>
                            <a:noFill/>
                          </a:ln>
                          <a:solidFill>
                            <a:schemeClr val="tx1"/>
                          </a:solidFill>
                          <a:effectLst/>
                          <a:latin typeface="Helvetica" panose="020B0604020202020204" pitchFamily="34" charset="0"/>
                          <a:cs typeface="Helvetica" panose="020B0604020202020204" pitchFamily="34" charset="0"/>
                        </a:rPr>
                        <a:t>£11,713</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a:ln>
                            <a:noFill/>
                          </a:ln>
                          <a:solidFill>
                            <a:schemeClr val="tx1"/>
                          </a:solidFill>
                          <a:effectLst/>
                          <a:latin typeface="Helvetica" panose="020B0604020202020204" pitchFamily="34" charset="0"/>
                          <a:cs typeface="Helvetica" panose="020B0604020202020204" pitchFamily="34" charset="0"/>
                        </a:rPr>
                        <a:t>£5,662</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a:ln>
                            <a:noFill/>
                          </a:ln>
                          <a:solidFill>
                            <a:schemeClr val="tx1"/>
                          </a:solidFill>
                          <a:effectLst/>
                          <a:latin typeface="Helvetica" panose="020B0604020202020204" pitchFamily="34" charset="0"/>
                          <a:cs typeface="Helvetica" panose="020B0604020202020204" pitchFamily="34" charset="0"/>
                        </a:rPr>
                        <a:t>£6,051</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3" name="TextBox 2">
            <a:extLst>
              <a:ext uri="{FF2B5EF4-FFF2-40B4-BE49-F238E27FC236}">
                <a16:creationId xmlns:a16="http://schemas.microsoft.com/office/drawing/2014/main" id="{7FEDDA51-82B2-6410-5123-AC09EEABD1B6}"/>
              </a:ext>
            </a:extLst>
          </p:cNvPr>
          <p:cNvSpPr txBox="1"/>
          <p:nvPr/>
        </p:nvSpPr>
        <p:spPr>
          <a:xfrm>
            <a:off x="2598820" y="493295"/>
            <a:ext cx="9021679" cy="584775"/>
          </a:xfrm>
          <a:prstGeom prst="rect">
            <a:avLst/>
          </a:prstGeom>
          <a:noFill/>
        </p:spPr>
        <p:txBody>
          <a:bodyPr wrap="square" rtlCol="0">
            <a:spAutoFit/>
          </a:bodyPr>
          <a:lstStyle/>
          <a:p>
            <a:r>
              <a:rPr lang="en-GB" sz="2800" dirty="0">
                <a:latin typeface="Helvetica" panose="020B0604020202020204" pitchFamily="34" charset="0"/>
                <a:cs typeface="Helvetica" panose="020B0604020202020204" pitchFamily="34" charset="0"/>
              </a:rPr>
              <a:t>Maintenance Loans – NMT, MT and Maximum</a:t>
            </a:r>
            <a:r>
              <a:rPr lang="en-GB" sz="3200" dirty="0">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F44980A2-C622-FDBA-E005-0563EFEDB0CC}"/>
              </a:ext>
            </a:extLst>
          </p:cNvPr>
          <p:cNvSpPr txBox="1"/>
          <p:nvPr/>
        </p:nvSpPr>
        <p:spPr>
          <a:xfrm>
            <a:off x="1203158" y="1239252"/>
            <a:ext cx="6878050" cy="707886"/>
          </a:xfrm>
          <a:prstGeom prst="rect">
            <a:avLst/>
          </a:prstGeom>
          <a:noFill/>
        </p:spPr>
        <p:txBody>
          <a:bodyPr wrap="square" rtlCol="0">
            <a:spAutoFit/>
          </a:bodyPr>
          <a:lstStyle/>
          <a:p>
            <a:r>
              <a:rPr lang="en-GB" sz="2000" dirty="0">
                <a:latin typeface="Helvetica" panose="020B0604020202020204" pitchFamily="34" charset="0"/>
                <a:cs typeface="Helvetica" panose="020B0604020202020204" pitchFamily="34" charset="0"/>
              </a:rPr>
              <a:t>2016 cohort FT students, not eligible for benefits or aged over 60 </a:t>
            </a:r>
          </a:p>
        </p:txBody>
      </p:sp>
      <p:sp>
        <p:nvSpPr>
          <p:cNvPr id="5" name="TextBox 4">
            <a:extLst>
              <a:ext uri="{FF2B5EF4-FFF2-40B4-BE49-F238E27FC236}">
                <a16:creationId xmlns:a16="http://schemas.microsoft.com/office/drawing/2014/main" id="{90112F92-014F-4880-524F-902D4BD9EB7D}"/>
              </a:ext>
            </a:extLst>
          </p:cNvPr>
          <p:cNvSpPr txBox="1"/>
          <p:nvPr/>
        </p:nvSpPr>
        <p:spPr>
          <a:xfrm>
            <a:off x="4511843" y="6220326"/>
            <a:ext cx="5932630" cy="369332"/>
          </a:xfrm>
          <a:prstGeom prst="rect">
            <a:avLst/>
          </a:prstGeom>
          <a:noFill/>
        </p:spPr>
        <p:txBody>
          <a:bodyPr wrap="square" rtlCol="0">
            <a:spAutoFit/>
          </a:bodyPr>
          <a:lstStyle/>
          <a:p>
            <a:r>
              <a:rPr lang="en-GB" dirty="0">
                <a:latin typeface="Arial" pitchFamily="34" charset="0"/>
                <a:cs typeface="Arial" pitchFamily="34" charset="0"/>
              </a:rPr>
              <a:t>*Lower amounts available for final year students</a:t>
            </a:r>
          </a:p>
        </p:txBody>
      </p:sp>
    </p:spTree>
    <p:extLst>
      <p:ext uri="{BB962C8B-B14F-4D97-AF65-F5344CB8AC3E}">
        <p14:creationId xmlns:p14="http://schemas.microsoft.com/office/powerpoint/2010/main" val="1002927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7C34E5-972F-119A-3604-9803BEB593B4}"/>
              </a:ext>
            </a:extLst>
          </p:cNvPr>
          <p:cNvSpPr txBox="1"/>
          <p:nvPr/>
        </p:nvSpPr>
        <p:spPr>
          <a:xfrm>
            <a:off x="1316181" y="1128929"/>
            <a:ext cx="8285018" cy="400110"/>
          </a:xfrm>
          <a:prstGeom prst="rect">
            <a:avLst/>
          </a:prstGeom>
          <a:noFill/>
        </p:spPr>
        <p:txBody>
          <a:bodyPr wrap="square" rtlCol="0">
            <a:spAutoFit/>
          </a:bodyPr>
          <a:lstStyle/>
          <a:p>
            <a:pPr>
              <a:defRPr/>
            </a:pPr>
            <a:r>
              <a:rPr lang="en-GB" sz="2000" dirty="0">
                <a:solidFill>
                  <a:prstClr val="black"/>
                </a:solidFill>
                <a:latin typeface="Helvetica" panose="020B0604020202020204" pitchFamily="34" charset="0"/>
                <a:cs typeface="Helvetica" panose="020B0604020202020204" pitchFamily="34" charset="0"/>
              </a:rPr>
              <a:t>2016 cohort FT students, not eligible for benefits or aged over 60 </a:t>
            </a:r>
          </a:p>
        </p:txBody>
      </p:sp>
      <p:sp>
        <p:nvSpPr>
          <p:cNvPr id="4" name="TextBox 3">
            <a:extLst>
              <a:ext uri="{FF2B5EF4-FFF2-40B4-BE49-F238E27FC236}">
                <a16:creationId xmlns:a16="http://schemas.microsoft.com/office/drawing/2014/main" id="{087A3BC0-76F6-55BA-FEBB-4BEB6646AC70}"/>
              </a:ext>
            </a:extLst>
          </p:cNvPr>
          <p:cNvSpPr txBox="1"/>
          <p:nvPr/>
        </p:nvSpPr>
        <p:spPr>
          <a:xfrm>
            <a:off x="2590800" y="605709"/>
            <a:ext cx="9029700" cy="523220"/>
          </a:xfrm>
          <a:prstGeom prst="rect">
            <a:avLst/>
          </a:prstGeom>
          <a:noFill/>
        </p:spPr>
        <p:txBody>
          <a:bodyPr wrap="square" rtlCol="0">
            <a:spAutoFit/>
          </a:bodyPr>
          <a:lstStyle/>
          <a:p>
            <a:r>
              <a:rPr lang="en-GB" sz="2800" dirty="0">
                <a:latin typeface="Helvetica" panose="020B0604020202020204" pitchFamily="34" charset="0"/>
                <a:cs typeface="Helvetica" panose="020B0604020202020204" pitchFamily="34" charset="0"/>
              </a:rPr>
              <a:t>Maintenance Loans – Overseas Rate</a:t>
            </a:r>
          </a:p>
        </p:txBody>
      </p:sp>
      <p:pic>
        <p:nvPicPr>
          <p:cNvPr id="6" name="Picture 5">
            <a:extLst>
              <a:ext uri="{FF2B5EF4-FFF2-40B4-BE49-F238E27FC236}">
                <a16:creationId xmlns:a16="http://schemas.microsoft.com/office/drawing/2014/main" id="{AAD5EA41-FCB3-3403-AEA8-ED2FEDB5E0B7}"/>
              </a:ext>
            </a:extLst>
          </p:cNvPr>
          <p:cNvPicPr>
            <a:picLocks noChangeAspect="1"/>
          </p:cNvPicPr>
          <p:nvPr/>
        </p:nvPicPr>
        <p:blipFill>
          <a:blip r:embed="rId2"/>
          <a:stretch>
            <a:fillRect/>
          </a:stretch>
        </p:blipFill>
        <p:spPr>
          <a:xfrm>
            <a:off x="1316182" y="1734280"/>
            <a:ext cx="8285018" cy="4136994"/>
          </a:xfrm>
          <a:prstGeom prst="rect">
            <a:avLst/>
          </a:prstGeom>
        </p:spPr>
      </p:pic>
      <p:pic>
        <p:nvPicPr>
          <p:cNvPr id="8" name="Picture 7">
            <a:extLst>
              <a:ext uri="{FF2B5EF4-FFF2-40B4-BE49-F238E27FC236}">
                <a16:creationId xmlns:a16="http://schemas.microsoft.com/office/drawing/2014/main" id="{9B9642C3-E423-639A-8372-6E67FA910240}"/>
              </a:ext>
            </a:extLst>
          </p:cNvPr>
          <p:cNvPicPr>
            <a:picLocks noChangeAspect="1"/>
          </p:cNvPicPr>
          <p:nvPr/>
        </p:nvPicPr>
        <p:blipFill>
          <a:blip r:embed="rId3"/>
          <a:stretch>
            <a:fillRect/>
          </a:stretch>
        </p:blipFill>
        <p:spPr>
          <a:xfrm>
            <a:off x="3314312" y="6033871"/>
            <a:ext cx="5563376" cy="285790"/>
          </a:xfrm>
          <a:prstGeom prst="rect">
            <a:avLst/>
          </a:prstGeom>
        </p:spPr>
      </p:pic>
    </p:spTree>
    <p:extLst>
      <p:ext uri="{BB962C8B-B14F-4D97-AF65-F5344CB8AC3E}">
        <p14:creationId xmlns:p14="http://schemas.microsoft.com/office/powerpoint/2010/main" val="31032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9A1263-8631-B3D2-ED44-7685578F2C76}"/>
              </a:ext>
            </a:extLst>
          </p:cNvPr>
          <p:cNvSpPr txBox="1"/>
          <p:nvPr/>
        </p:nvSpPr>
        <p:spPr>
          <a:xfrm>
            <a:off x="651163" y="1482436"/>
            <a:ext cx="10746301" cy="4524315"/>
          </a:xfrm>
          <a:prstGeom prst="rect">
            <a:avLst/>
          </a:prstGeom>
          <a:noFill/>
        </p:spPr>
        <p:txBody>
          <a:bodyPr wrap="square">
            <a:spAutoFit/>
          </a:bodyPr>
          <a:lstStyle/>
          <a:p>
            <a:pPr marL="0" indent="0" fontAlgn="base">
              <a:spcBef>
                <a:spcPts val="0"/>
              </a:spcBef>
              <a:buNone/>
            </a:pPr>
            <a:r>
              <a:rPr lang="en-GB" sz="1800" dirty="0">
                <a:latin typeface="Helvetica" panose="020B0604020202020204" pitchFamily="34" charset="0"/>
                <a:cs typeface="Helvetica" panose="020B0604020202020204" pitchFamily="34" charset="0"/>
              </a:rPr>
              <a:t>The maximum allowance (</a:t>
            </a:r>
            <a:r>
              <a:rPr lang="en-GB" sz="1800" b="1" dirty="0">
                <a:latin typeface="Helvetica" panose="020B0604020202020204" pitchFamily="34" charset="0"/>
                <a:cs typeface="Helvetica" panose="020B0604020202020204" pitchFamily="34" charset="0"/>
              </a:rPr>
              <a:t>£26,948</a:t>
            </a:r>
            <a:r>
              <a:rPr lang="en-GB" sz="1800" dirty="0">
                <a:latin typeface="Helvetica" panose="020B0604020202020204" pitchFamily="34" charset="0"/>
                <a:cs typeface="Helvetica" panose="020B0604020202020204" pitchFamily="34" charset="0"/>
              </a:rPr>
              <a:t>) will apply to both full-time and part-time undergraduate and postgraduate DSA recipients in 2024/25.  This replaced the four DSA allowances available in previous years. </a:t>
            </a:r>
          </a:p>
          <a:p>
            <a:pPr marL="0" indent="0" fontAlgn="base">
              <a:spcBef>
                <a:spcPts val="0"/>
              </a:spcBef>
              <a:buNone/>
            </a:pPr>
            <a:endParaRPr lang="en-GB" dirty="0">
              <a:latin typeface="Helvetica" panose="020B0604020202020204" pitchFamily="34" charset="0"/>
              <a:cs typeface="Helvetica" panose="020B0604020202020204" pitchFamily="34" charset="0"/>
            </a:endParaRPr>
          </a:p>
          <a:p>
            <a:pPr marL="0" indent="0" fontAlgn="base">
              <a:spcBef>
                <a:spcPts val="0"/>
              </a:spcBef>
              <a:buNone/>
            </a:pPr>
            <a:r>
              <a:rPr lang="en-GB" sz="1800" b="1" u="sng" dirty="0">
                <a:latin typeface="Helvetica" panose="020B0604020202020204" pitchFamily="34" charset="0"/>
                <a:cs typeface="Helvetica" panose="020B0604020202020204" pitchFamily="34" charset="0"/>
              </a:rPr>
              <a:t>Fo</a:t>
            </a:r>
            <a:r>
              <a:rPr lang="en-GB" b="1" u="sng" dirty="0">
                <a:latin typeface="Helvetica" panose="020B0604020202020204" pitchFamily="34" charset="0"/>
                <a:cs typeface="Helvetica" panose="020B0604020202020204" pitchFamily="34" charset="0"/>
              </a:rPr>
              <a:t>r study Abroad students </a:t>
            </a:r>
            <a:r>
              <a:rPr lang="en-GB" dirty="0">
                <a:latin typeface="Helvetica" panose="020B0604020202020204" pitchFamily="34" charset="0"/>
                <a:cs typeface="Helvetica" panose="020B0604020202020204" pitchFamily="34" charset="0"/>
              </a:rPr>
              <a:t>who require DSA, will need to check with the University where they intend to study abroad to have them put in place support with the assistance of the ‘Home’ university</a:t>
            </a:r>
          </a:p>
          <a:p>
            <a:pPr marL="0" indent="0" fontAlgn="base">
              <a:spcBef>
                <a:spcPts val="0"/>
              </a:spcBef>
              <a:buNone/>
            </a:pPr>
            <a:endParaRPr lang="en-GB" dirty="0">
              <a:latin typeface="Helvetica" panose="020B0604020202020204" pitchFamily="34" charset="0"/>
              <a:cs typeface="Helvetica" panose="020B0604020202020204" pitchFamily="34" charset="0"/>
            </a:endParaRPr>
          </a:p>
          <a:p>
            <a:pPr fontAlgn="base"/>
            <a:r>
              <a:rPr lang="en-GB" dirty="0">
                <a:latin typeface="Helvetica" panose="020B0604020202020204" pitchFamily="34" charset="0"/>
                <a:cs typeface="Helvetica" panose="020B0604020202020204" pitchFamily="34" charset="0"/>
              </a:rPr>
              <a:t>Students in the UK are entitled for 2023/24 academic year up to  </a:t>
            </a:r>
            <a:r>
              <a:rPr kumimoji="0" lang="en-GB" sz="1800" b="1" i="0" u="none" strike="noStrike" cap="none" normalizeH="0" baseline="0" dirty="0">
                <a:ln>
                  <a:noFill/>
                </a:ln>
                <a:solidFill>
                  <a:schemeClr val="tx1"/>
                </a:solidFill>
                <a:effectLst/>
                <a:latin typeface="Arial" pitchFamily="34" charset="0"/>
                <a:cs typeface="Arial" pitchFamily="34" charset="0"/>
              </a:rPr>
              <a:t>£26,948. Student should check how they can access DSA support in the host country</a:t>
            </a:r>
          </a:p>
          <a:p>
            <a:pPr fontAlgn="base"/>
            <a:endParaRPr lang="en-GB" b="1" dirty="0">
              <a:latin typeface="Arial" pitchFamily="34" charset="0"/>
              <a:cs typeface="Arial" pitchFamily="34" charset="0"/>
            </a:endParaRPr>
          </a:p>
          <a:p>
            <a:pPr fontAlgn="base"/>
            <a:r>
              <a:rPr kumimoji="0" lang="en-GB" sz="1800" b="1" i="0" u="sng" strike="noStrike" cap="none" normalizeH="0" baseline="0" dirty="0">
                <a:ln>
                  <a:noFill/>
                </a:ln>
                <a:solidFill>
                  <a:schemeClr val="tx1"/>
                </a:solidFill>
                <a:effectLst/>
                <a:latin typeface="Arial" pitchFamily="34" charset="0"/>
                <a:cs typeface="Arial" pitchFamily="34" charset="0"/>
              </a:rPr>
              <a:t>Future</a:t>
            </a:r>
            <a:r>
              <a:rPr lang="en-GB" b="1" u="sng" dirty="0">
                <a:latin typeface="Arial" pitchFamily="34" charset="0"/>
                <a:cs typeface="Arial" pitchFamily="34" charset="0"/>
              </a:rPr>
              <a:t> work by Funding </a:t>
            </a:r>
            <a:r>
              <a:rPr lang="en-GB" b="1" u="sng" dirty="0" err="1">
                <a:latin typeface="Arial" pitchFamily="34" charset="0"/>
                <a:cs typeface="Arial" pitchFamily="34" charset="0"/>
              </a:rPr>
              <a:t>Informaiton</a:t>
            </a:r>
            <a:r>
              <a:rPr lang="en-GB" b="1" u="sng" dirty="0">
                <a:latin typeface="Arial" pitchFamily="34" charset="0"/>
                <a:cs typeface="Arial" pitchFamily="34" charset="0"/>
              </a:rPr>
              <a:t> </a:t>
            </a:r>
            <a:r>
              <a:rPr lang="en-GB" b="1" u="sng" dirty="0" err="1">
                <a:latin typeface="Arial" pitchFamily="34" charset="0"/>
                <a:cs typeface="Arial" pitchFamily="34" charset="0"/>
              </a:rPr>
              <a:t>Accoun</a:t>
            </a:r>
            <a:r>
              <a:rPr lang="en-GB" b="1" u="sng" dirty="0">
                <a:latin typeface="Arial" pitchFamily="34" charset="0"/>
                <a:cs typeface="Arial" pitchFamily="34" charset="0"/>
              </a:rPr>
              <a:t> Manager </a:t>
            </a:r>
            <a:endParaRPr kumimoji="0" lang="en-GB" sz="1800" b="1" i="0" u="sng" strike="noStrike" cap="none" normalizeH="0" baseline="0" dirty="0">
              <a:ln>
                <a:noFill/>
              </a:ln>
              <a:solidFill>
                <a:schemeClr val="tx1"/>
              </a:solidFill>
              <a:effectLst/>
              <a:latin typeface="Arial" pitchFamily="34" charset="0"/>
              <a:cs typeface="Arial" pitchFamily="34" charset="0"/>
            </a:endParaRPr>
          </a:p>
          <a:p>
            <a:pPr marL="0" indent="0" fontAlgn="base">
              <a:spcBef>
                <a:spcPts val="0"/>
              </a:spcBef>
              <a:buNone/>
            </a:pPr>
            <a:endParaRPr lang="en-GB" dirty="0">
              <a:latin typeface="Helvetica" panose="020B0604020202020204" pitchFamily="34" charset="0"/>
              <a:cs typeface="Helvetica" panose="020B0604020202020204" pitchFamily="34" charset="0"/>
            </a:endParaRPr>
          </a:p>
          <a:p>
            <a:pPr marL="0" indent="0" fontAlgn="base">
              <a:spcBef>
                <a:spcPts val="0"/>
              </a:spcBef>
              <a:buNone/>
            </a:pPr>
            <a:r>
              <a:rPr lang="en-GB" dirty="0">
                <a:latin typeface="Helvetica" panose="020B0604020202020204" pitchFamily="34" charset="0"/>
                <a:cs typeface="Helvetica" panose="020B0604020202020204" pitchFamily="34" charset="0"/>
              </a:rPr>
              <a:t>Working with the SLC DSA team to review what DSA support for study abroad students</a:t>
            </a:r>
          </a:p>
          <a:p>
            <a:pPr marL="0" indent="0" fontAlgn="base">
              <a:spcBef>
                <a:spcPts val="0"/>
              </a:spcBef>
              <a:buNone/>
            </a:pPr>
            <a:endParaRPr lang="en-GB" dirty="0">
              <a:latin typeface="Helvetica" panose="020B0604020202020204" pitchFamily="34" charset="0"/>
              <a:cs typeface="Helvetica" panose="020B0604020202020204" pitchFamily="34" charset="0"/>
            </a:endParaRPr>
          </a:p>
          <a:p>
            <a:pPr marL="0" indent="0" fontAlgn="base">
              <a:spcBef>
                <a:spcPts val="0"/>
              </a:spcBef>
              <a:buNone/>
            </a:pPr>
            <a:r>
              <a:rPr lang="en-GB" dirty="0">
                <a:latin typeface="Helvetica" panose="020B0604020202020204" pitchFamily="34" charset="0"/>
                <a:cs typeface="Helvetica" panose="020B0604020202020204" pitchFamily="34" charset="0"/>
              </a:rPr>
              <a:t> </a:t>
            </a:r>
            <a:r>
              <a:rPr lang="en-GB" sz="1800" dirty="0">
                <a:latin typeface="Helvetica" panose="020B0604020202020204" pitchFamily="34" charset="0"/>
                <a:cs typeface="Helvetica" panose="020B0604020202020204" pitchFamily="34" charset="0"/>
              </a:rPr>
              <a:t> </a:t>
            </a:r>
          </a:p>
          <a:p>
            <a:pPr marL="360000" indent="-360000" fontAlgn="base">
              <a:spcBef>
                <a:spcPts val="0"/>
              </a:spcBef>
            </a:pPr>
            <a:endParaRPr lang="en-GB" sz="1800" dirty="0">
              <a:latin typeface="Helvetica" panose="020B0604020202020204" pitchFamily="34" charset="0"/>
              <a:cs typeface="Helvetica" panose="020B0604020202020204" pitchFamily="34" charset="0"/>
            </a:endParaRPr>
          </a:p>
        </p:txBody>
      </p:sp>
      <p:sp>
        <p:nvSpPr>
          <p:cNvPr id="5" name="TextBox 4">
            <a:extLst>
              <a:ext uri="{FF2B5EF4-FFF2-40B4-BE49-F238E27FC236}">
                <a16:creationId xmlns:a16="http://schemas.microsoft.com/office/drawing/2014/main" id="{172CBD03-745F-9B9A-57D9-FFB6329EC7B6}"/>
              </a:ext>
            </a:extLst>
          </p:cNvPr>
          <p:cNvSpPr txBox="1"/>
          <p:nvPr/>
        </p:nvSpPr>
        <p:spPr>
          <a:xfrm>
            <a:off x="2514599" y="507999"/>
            <a:ext cx="7876309" cy="523220"/>
          </a:xfrm>
          <a:prstGeom prst="rect">
            <a:avLst/>
          </a:prstGeom>
          <a:noFill/>
        </p:spPr>
        <p:txBody>
          <a:bodyPr wrap="square" rtlCol="0">
            <a:spAutoFit/>
          </a:bodyPr>
          <a:lstStyle/>
          <a:p>
            <a:r>
              <a:rPr lang="en-GB" sz="2800" dirty="0">
                <a:latin typeface="Helvetica" panose="020B0604020202020204" pitchFamily="34" charset="0"/>
                <a:cs typeface="Helvetica" panose="020B0604020202020204" pitchFamily="34" charset="0"/>
              </a:rPr>
              <a:t>Disabled Students </a:t>
            </a:r>
          </a:p>
        </p:txBody>
      </p:sp>
    </p:spTree>
    <p:extLst>
      <p:ext uri="{BB962C8B-B14F-4D97-AF65-F5344CB8AC3E}">
        <p14:creationId xmlns:p14="http://schemas.microsoft.com/office/powerpoint/2010/main" val="25970662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SLC COLOURS">
      <a:dk1>
        <a:sysClr val="windowText" lastClr="000000"/>
      </a:dk1>
      <a:lt1>
        <a:srgbClr val="FFFFFF"/>
      </a:lt1>
      <a:dk2>
        <a:srgbClr val="000000"/>
      </a:dk2>
      <a:lt2>
        <a:srgbClr val="FFFFFF"/>
      </a:lt2>
      <a:accent1>
        <a:srgbClr val="005293"/>
      </a:accent1>
      <a:accent2>
        <a:srgbClr val="B11030"/>
      </a:accent2>
      <a:accent3>
        <a:srgbClr val="ABE338"/>
      </a:accent3>
      <a:accent4>
        <a:srgbClr val="3E107A"/>
      </a:accent4>
      <a:accent5>
        <a:srgbClr val="00F8FB"/>
      </a:accent5>
      <a:accent6>
        <a:srgbClr val="FF8C00"/>
      </a:accent6>
      <a:hlink>
        <a:srgbClr val="005293"/>
      </a:hlink>
      <a:folHlink>
        <a:srgbClr val="3E107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3330</TotalTime>
  <Words>1223</Words>
  <Application>Microsoft Office PowerPoint</Application>
  <PresentationFormat>Widescreen</PresentationFormat>
  <Paragraphs>173</Paragraphs>
  <Slides>18</Slides>
  <Notes>6</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18</vt:i4>
      </vt:variant>
    </vt:vector>
  </HeadingPairs>
  <TitlesOfParts>
    <vt:vector size="28" baseType="lpstr">
      <vt:lpstr>Aptos</vt:lpstr>
      <vt:lpstr>Arial</vt:lpstr>
      <vt:lpstr>Calibri</vt:lpstr>
      <vt:lpstr>Helvetica</vt:lpstr>
      <vt:lpstr>Helvetica LT Std</vt:lpstr>
      <vt:lpstr>Wingdings</vt:lpstr>
      <vt:lpstr>Office Theme</vt:lpstr>
      <vt:lpstr>1_Office Theme</vt:lpstr>
      <vt:lpstr>2_Office Theme</vt:lpstr>
      <vt:lpstr>Custom Design</vt:lpstr>
      <vt:lpstr>Study Abroad</vt:lpstr>
      <vt:lpstr>Information &amp; Guidance Student Finance England </vt:lpstr>
      <vt:lpstr>STUDENT FINANCE APPLICATIONS KEY MESSAGES – SFE APPLICATION DATES AY 2024/25</vt:lpstr>
      <vt:lpstr>PowerPoint Presentation</vt:lpstr>
      <vt:lpstr>PowerPoint Presentation</vt:lpstr>
      <vt:lpstr>PowerPoint Presentation</vt:lpstr>
      <vt:lpstr>PowerPoint Presentation</vt:lpstr>
      <vt:lpstr>PowerPoint Presentation</vt:lpstr>
      <vt:lpstr>PowerPoint Presentation</vt:lpstr>
      <vt:lpstr>Turing Scheme </vt:lpstr>
      <vt:lpstr>PowerPoint Presentation</vt:lpstr>
      <vt:lpstr>PowerPoint Presentation</vt:lpstr>
      <vt:lpstr>PowerPoint Presentation</vt:lpstr>
      <vt:lpstr>PowerPoint Presentation</vt:lpstr>
      <vt:lpstr>Resources</vt:lpstr>
      <vt:lpstr>Travel Grants</vt:lpstr>
      <vt:lpstr>PowerPoint Presentation</vt:lpstr>
      <vt:lpstr>Question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Kerry Shaw</dc:creator>
  <cp:lastModifiedBy>Charmaine Valente</cp:lastModifiedBy>
  <cp:revision>104</cp:revision>
  <dcterms:created xsi:type="dcterms:W3CDTF">2021-05-20T13:42:13Z</dcterms:created>
  <dcterms:modified xsi:type="dcterms:W3CDTF">2024-05-01T10:20:30Z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bd37d9-d9ac-4b79-83be-bb7da6ab464c_Enabled">
    <vt:lpwstr>true</vt:lpwstr>
  </property>
  <property fmtid="{D5CDD505-2E9C-101B-9397-08002B2CF9AE}" pid="3" name="MSIP_Label_7bbd37d9-d9ac-4b79-83be-bb7da6ab464c_SetDate">
    <vt:lpwstr>2023-04-06T09:19:30Z</vt:lpwstr>
  </property>
  <property fmtid="{D5CDD505-2E9C-101B-9397-08002B2CF9AE}" pid="4" name="MSIP_Label_7bbd37d9-d9ac-4b79-83be-bb7da6ab464c_Method">
    <vt:lpwstr>Privileged</vt:lpwstr>
  </property>
  <property fmtid="{D5CDD505-2E9C-101B-9397-08002B2CF9AE}" pid="5" name="MSIP_Label_7bbd37d9-d9ac-4b79-83be-bb7da6ab464c_Name">
    <vt:lpwstr>OFFICIAL</vt:lpwstr>
  </property>
  <property fmtid="{D5CDD505-2E9C-101B-9397-08002B2CF9AE}" pid="6" name="MSIP_Label_7bbd37d9-d9ac-4b79-83be-bb7da6ab464c_SiteId">
    <vt:lpwstr>4c6898a9-8fca-42f9-aa92-82cb3e252bc6</vt:lpwstr>
  </property>
  <property fmtid="{D5CDD505-2E9C-101B-9397-08002B2CF9AE}" pid="7" name="MSIP_Label_7bbd37d9-d9ac-4b79-83be-bb7da6ab464c_ActionId">
    <vt:lpwstr>5e017458-3cc4-4dd8-8b62-3dee3ba0445d</vt:lpwstr>
  </property>
  <property fmtid="{D5CDD505-2E9C-101B-9397-08002B2CF9AE}" pid="8" name="MSIP_Label_7bbd37d9-d9ac-4b79-83be-bb7da6ab464c_ContentBits">
    <vt:lpwstr>3</vt:lpwstr>
  </property>
</Properties>
</file>